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 Para" initials="VP" lastIdx="1" clrIdx="0">
    <p:extLst>
      <p:ext uri="{19B8F6BF-5375-455C-9EA6-DF929625EA0E}">
        <p15:presenceInfo xmlns:p15="http://schemas.microsoft.com/office/powerpoint/2012/main" userId="cf878b8458526d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417" autoAdjust="0"/>
  </p:normalViewPr>
  <p:slideViewPr>
    <p:cSldViewPr snapToGrid="0">
      <p:cViewPr varScale="1">
        <p:scale>
          <a:sx n="70" d="100"/>
          <a:sy n="70" d="100"/>
        </p:scale>
        <p:origin x="368" y="56"/>
      </p:cViewPr>
      <p:guideLst/>
    </p:cSldViewPr>
  </p:slideViewPr>
  <p:outlineViewPr>
    <p:cViewPr>
      <p:scale>
        <a:sx n="33" d="100"/>
        <a:sy n="33" d="100"/>
      </p:scale>
      <p:origin x="0" y="-2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4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2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0D5B3-618F-3A69-5D56-25A453EE6C48}"/>
              </a:ext>
            </a:extLst>
          </p:cNvPr>
          <p:cNvCxnSpPr/>
          <p:nvPr userDrawn="1"/>
        </p:nvCxnSpPr>
        <p:spPr>
          <a:xfrm>
            <a:off x="945222" y="986319"/>
            <a:ext cx="1040857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8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0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D830-1882-442F-97AE-E3957224EAF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B94-06BD-51E2-1419-08A01B8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4"/>
            <a:ext cx="10471030" cy="6182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074F-AC2E-D970-D5D0-A7C277D89BE3}"/>
              </a:ext>
            </a:extLst>
          </p:cNvPr>
          <p:cNvSpPr txBox="1"/>
          <p:nvPr/>
        </p:nvSpPr>
        <p:spPr>
          <a:xfrm>
            <a:off x="838200" y="1387086"/>
            <a:ext cx="504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Waterfall Chart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Cross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legends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Viz in a tooltip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of Detail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3962D8E-3A61-4393-9E3A-8D5B97EC58B4}"/>
</file>

<file path=customXml/itemProps2.xml><?xml version="1.0" encoding="utf-8"?>
<ds:datastoreItem xmlns:ds="http://schemas.openxmlformats.org/officeDocument/2006/customXml" ds:itemID="{493BE67A-3E2F-4A4A-BC4C-A57849F67A81}"/>
</file>

<file path=customXml/itemProps3.xml><?xml version="1.0" encoding="utf-8"?>
<ds:datastoreItem xmlns:ds="http://schemas.openxmlformats.org/officeDocument/2006/customXml" ds:itemID="{6D765B1D-F020-4388-BFE1-BB80C87C203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17985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 Para</dc:creator>
  <cp:lastModifiedBy>Viv Para</cp:lastModifiedBy>
  <cp:revision>178</cp:revision>
  <cp:lastPrinted>2022-05-31T11:42:49Z</cp:lastPrinted>
  <dcterms:created xsi:type="dcterms:W3CDTF">2022-05-25T11:29:26Z</dcterms:created>
  <dcterms:modified xsi:type="dcterms:W3CDTF">2022-11-27T18:03:49Z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