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333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FA289-E1A5-A65B-1EC5-7839E8D3C302}" v="4" dt="2023-03-02T06:28:34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Joseph" userId="S::clarajoseph@packt.com::a79b7e9f-6894-497f-b642-391f89e7c35c" providerId="AD" clId="Web-{4D8FA289-E1A5-A65B-1EC5-7839E8D3C302}"/>
    <pc:docChg chg="modSld">
      <pc:chgData name="Clara Joseph" userId="S::clarajoseph@packt.com::a79b7e9f-6894-497f-b642-391f89e7c35c" providerId="AD" clId="Web-{4D8FA289-E1A5-A65B-1EC5-7839E8D3C302}" dt="2023-03-02T06:28:34.609" v="1" actId="20577"/>
      <pc:docMkLst>
        <pc:docMk/>
      </pc:docMkLst>
      <pc:sldChg chg="modSp">
        <pc:chgData name="Clara Joseph" userId="S::clarajoseph@packt.com::a79b7e9f-6894-497f-b642-391f89e7c35c" providerId="AD" clId="Web-{4D8FA289-E1A5-A65B-1EC5-7839E8D3C302}" dt="2023-03-02T06:28:34.609" v="1" actId="20577"/>
        <pc:sldMkLst>
          <pc:docMk/>
          <pc:sldMk cId="3973766587" sldId="264"/>
        </pc:sldMkLst>
        <pc:spChg chg="mod">
          <ac:chgData name="Clara Joseph" userId="S::clarajoseph@packt.com::a79b7e9f-6894-497f-b642-391f89e7c35c" providerId="AD" clId="Web-{4D8FA289-E1A5-A65B-1EC5-7839E8D3C302}" dt="2023-03-02T06:28:34.609" v="1" actId="20577"/>
          <ac:spMkLst>
            <pc:docMk/>
            <pc:sldMk cId="3973766587" sldId="264"/>
            <ac:spMk id="3" creationId="{96606A5F-DAD7-93FA-A64F-B569BA400A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7CA1-B0F9-96AF-49D9-0555E5D97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A0E62-2118-EC92-D44C-9FCBA3644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112F2-5511-EBA8-5546-93C0BA38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6234-CEE5-4140-8937-2E0DF2639B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E346F-9DC4-C6A4-AB99-201D3FDB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BDC1-95E7-82EB-678F-F2F13BE8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064A-FBD7-4343-8D56-DE395940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C78B-3343-4F6B-4B0A-17F85809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DD801-A3AE-1F1B-37E7-AE00B5CE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C8BD-1C14-21CB-6D9C-977712EA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6234-CEE5-4140-8937-2E0DF2639B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FAEC-0A36-5C7A-3D79-4A719164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56E8-5B50-BDEB-E9F5-F5B18DED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064A-FBD7-4343-8D56-DE395940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E8631-763F-C661-4B5D-AA8E48749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FF53B-BDBB-B1FC-B001-7E0B2EA57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849C-897F-C10C-9544-233EDD62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6234-CEE5-4140-8937-2E0DF2639B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B5032-762D-212A-4083-8EE5C28A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E6757-A9F1-589C-6DEE-7B5A6CDE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064A-FBD7-4343-8D56-DE395940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7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E13-D493-55D7-2E01-1BA37405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2682-335B-B4B6-AE5A-17CC0187E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9FB90-1346-2942-0A9C-B8E748C5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6234-CEE5-4140-8937-2E0DF2639B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23D8-8865-DFCA-F309-21ED67FF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9885-1CBF-6A51-E6B3-026A2016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064A-FBD7-4343-8D56-DE395940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2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0652-6C07-646A-0BBF-107081D4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33A0-C9E1-DFC3-2647-7469A94E7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F098-CD7A-9D9F-8C50-EBD84217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6234-CEE5-4140-8937-2E0DF2639B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3209-BB53-715E-EB54-114DE860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C302-4E42-3FE1-CEA4-9FE3F33D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064A-FBD7-4343-8D56-DE395940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10C2-2402-19DA-4A03-3CB0A447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45A04-4C6F-8D00-46C6-5A54B5F7B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257C0-F9B5-D081-67A7-AB58955DB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0FE29-15C4-6CC8-A7C0-DC1EA65A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6234-CEE5-4140-8937-2E0DF2639B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FC1C5-7B0C-EE11-7B1B-76F4CF00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CF847-E1B1-662C-4FD0-C29E8D5D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064A-FBD7-4343-8D56-DE395940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2BEB-47F4-C757-3777-27BF1C80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5ED0C-2C1A-C229-A0F4-B191E8FD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94E1F-9E7C-C45E-747C-34E199EFC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DF0B3-B8F8-CA92-900E-7E93884E2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81351-1DAB-327D-6018-9BD888A5B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426F5-15D5-7663-A0A5-0F3DBEC4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6234-CEE5-4140-8937-2E0DF2639B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C6951-E6DA-424C-4497-F3C8910A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A9D49-686B-CBF0-8B60-81D2DE4E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064A-FBD7-4343-8D56-DE395940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0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5EDD-CA0D-E2D6-0734-43FDE5D3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B5176-02BA-9F91-96F0-0E049A1C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6234-CEE5-4140-8937-2E0DF2639B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414FF-1243-7D51-CDF3-6450C791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098FC-6CB8-65EB-D66C-1392E5C9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064A-FBD7-4343-8D56-DE395940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5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23358-FB79-2627-3150-FEDA8640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6234-CEE5-4140-8937-2E0DF2639B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9FC62-BAB7-1317-7F0B-C427C673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68F55-BFAB-3608-DE4D-388D8576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064A-FBD7-4343-8D56-DE395940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6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5B76-E66E-2484-EC14-2FCF1D4D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4BD5-CD23-21B3-5664-C5791DD7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1423C-6DA6-632C-5820-7E3290A8A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D7542-AD28-9EB6-5C58-B7D40BF9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6234-CEE5-4140-8937-2E0DF2639B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8147A-611C-E365-C46D-C1C55E3F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C3302-89B5-850F-5ED5-E258C1D4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064A-FBD7-4343-8D56-DE395940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0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92F1-F0EB-B9C0-C20A-1419AAA1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324E2-D226-2CD9-C579-6FB4537A4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D23B1-0B18-3516-A1FB-FBD78A56A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9EA64-AB6E-11C9-472F-2C13F684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6234-CEE5-4140-8937-2E0DF2639B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84164-A871-E5A9-14ED-7359E331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01887-B0B3-9EF5-F17A-A65B7E48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064A-FBD7-4343-8D56-DE395940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5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3EEA7-D164-49AF-6E3A-24CEEB92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E2002-6AF9-7F92-75FB-FEB8EA28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DF177-C09C-E951-F7EE-8A3318036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26234-CEE5-4140-8937-2E0DF2639BD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D36B9-7561-C549-40CD-DCF409AE3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02D4A-7927-7E23-EC9A-CA42AB16A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3064A-FBD7-4343-8D56-DE395940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7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s/" TargetMode="External"/><Relationship Id="rId2" Type="http://schemas.openxmlformats.org/officeDocument/2006/relationships/hyperlink" Target="https://www.tableau.com/products/public/download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1B94-06BD-51E2-1419-08A01B8B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994"/>
            <a:ext cx="10471030" cy="61828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What is Tableau?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06A5F-DAD7-93FA-A64F-B569BA400A42}"/>
              </a:ext>
            </a:extLst>
          </p:cNvPr>
          <p:cNvSpPr txBox="1"/>
          <p:nvPr/>
        </p:nvSpPr>
        <p:spPr>
          <a:xfrm>
            <a:off x="931653" y="2734573"/>
            <a:ext cx="9290649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Tableau is a Business intelligence and data visualization tool that is widely used around the globe.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It helps to drive the visual meaning from the million rows of data.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Tableau was founded in 2003 as a result of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 a</a:t>
            </a: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computer science project 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at </a:t>
            </a: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Stanford and it was </a:t>
            </a:r>
            <a:r>
              <a:rPr lang="en-US" dirty="0">
                <a:latin typeface="Calibri"/>
                <a:ea typeface="Calibri" panose="020F0502020204030204" pitchFamily="34" charset="0"/>
                <a:cs typeface="Times New Roman"/>
              </a:rPr>
              <a:t>quired</a:t>
            </a:r>
            <a:r>
              <a:rPr lang="en-US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by Salesforce in 2019.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Friendly – Creates effective visualization in an intuitive, drag and drop manner.</a:t>
            </a:r>
            <a:endParaRPr lang="en-US" dirty="0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is integrated with advanced database solutions, namely:</a:t>
            </a:r>
            <a:endParaRPr lang="en-US" dirty="0">
              <a:cs typeface="Calibri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Hadoop</a:t>
            </a:r>
            <a:endParaRPr lang="en-US" dirty="0">
              <a:cs typeface="Calibri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SAP</a:t>
            </a:r>
            <a:endParaRPr lang="en-US" dirty="0">
              <a:cs typeface="Calibri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Teradata</a:t>
            </a:r>
            <a:endParaRPr lang="en-US" dirty="0">
              <a:cs typeface="Calibri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MySQL and many more</a:t>
            </a:r>
            <a:endParaRPr lang="en-US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E988F-6A98-71BF-C698-7A130E2C7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054" y="1093329"/>
            <a:ext cx="2709635" cy="148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1B94-06BD-51E2-1419-08A01B8B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994"/>
            <a:ext cx="10471030" cy="61828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Limitations of Tableau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06A5F-DAD7-93FA-A64F-B569BA400A42}"/>
              </a:ext>
            </a:extLst>
          </p:cNvPr>
          <p:cNvSpPr txBox="1"/>
          <p:nvPr/>
        </p:nvSpPr>
        <p:spPr>
          <a:xfrm>
            <a:off x="838200" y="1582340"/>
            <a:ext cx="92906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cost for small companies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Cannot Store Variables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/>
              <a:t>Limited Data Preprocessing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/>
              <a:t>Not a responsive design for mobile screen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/>
              <a:t>Technical knowledge is required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7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1B94-06BD-51E2-1419-08A01B8B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994"/>
            <a:ext cx="10471030" cy="61828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Tableau Product Offerings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B05F4D-A941-9CC5-6674-488001D46938}"/>
              </a:ext>
            </a:extLst>
          </p:cNvPr>
          <p:cNvSpPr/>
          <p:nvPr/>
        </p:nvSpPr>
        <p:spPr>
          <a:xfrm>
            <a:off x="3640539" y="3043237"/>
            <a:ext cx="25400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Tableau Desktop Professional Edition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79A179-2F10-F9E2-59BA-CC50168C1BF9}"/>
              </a:ext>
            </a:extLst>
          </p:cNvPr>
          <p:cNvSpPr/>
          <p:nvPr/>
        </p:nvSpPr>
        <p:spPr>
          <a:xfrm>
            <a:off x="3640539" y="4643438"/>
            <a:ext cx="25400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Tableau Desktop Public Edition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49ED1-684C-6B27-1FFB-EBE3A928A179}"/>
              </a:ext>
            </a:extLst>
          </p:cNvPr>
          <p:cNvSpPr/>
          <p:nvPr/>
        </p:nvSpPr>
        <p:spPr>
          <a:xfrm>
            <a:off x="9031689" y="4643439"/>
            <a:ext cx="25400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Tableau Public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E574A-5D65-95B3-9477-8C4FFADC47BB}"/>
              </a:ext>
            </a:extLst>
          </p:cNvPr>
          <p:cNvSpPr/>
          <p:nvPr/>
        </p:nvSpPr>
        <p:spPr>
          <a:xfrm>
            <a:off x="9031689" y="3043238"/>
            <a:ext cx="25400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Tableau 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49E33-7EC1-E6CA-F3BD-B454F63D4984}"/>
              </a:ext>
            </a:extLst>
          </p:cNvPr>
          <p:cNvSpPr/>
          <p:nvPr/>
        </p:nvSpPr>
        <p:spPr>
          <a:xfrm>
            <a:off x="9031689" y="1557339"/>
            <a:ext cx="25400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Tableau 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FFD497-E961-7404-599A-52EA9C172CB0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6180539" y="1943102"/>
            <a:ext cx="2851150" cy="1485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8FF079-E9E1-5891-36FA-0E39DBA4D7E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180539" y="3429000"/>
            <a:ext cx="28511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AC2FE7-CD98-B8F2-4F83-5351A93D011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180539" y="3429000"/>
            <a:ext cx="2851150" cy="1600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66E89F-86F7-F832-11E5-91BAEC938DF4}"/>
              </a:ext>
            </a:extLst>
          </p:cNvPr>
          <p:cNvCxnSpPr>
            <a:cxnSpLocks/>
          </p:cNvCxnSpPr>
          <p:nvPr/>
        </p:nvCxnSpPr>
        <p:spPr>
          <a:xfrm>
            <a:off x="6096000" y="5058179"/>
            <a:ext cx="29356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0C1F7-36F3-7E33-4D75-54E02087FB86}"/>
              </a:ext>
            </a:extLst>
          </p:cNvPr>
          <p:cNvSpPr/>
          <p:nvPr/>
        </p:nvSpPr>
        <p:spPr>
          <a:xfrm>
            <a:off x="204351" y="3032993"/>
            <a:ext cx="2185166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Tableau Prep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1353E5-2BDD-C6DE-1DE3-DC1A2685D332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264039" y="3429000"/>
            <a:ext cx="1376500" cy="10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B7D3F8-186C-31E1-FF4B-3D48F35F3760}"/>
              </a:ext>
            </a:extLst>
          </p:cNvPr>
          <p:cNvSpPr txBox="1"/>
          <p:nvPr/>
        </p:nvSpPr>
        <p:spPr>
          <a:xfrm>
            <a:off x="120770" y="6072996"/>
            <a:ext cx="218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Preparation Tool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0177CC-7400-0A12-CF9A-743E48385129}"/>
              </a:ext>
            </a:extLst>
          </p:cNvPr>
          <p:cNvSpPr txBox="1"/>
          <p:nvPr/>
        </p:nvSpPr>
        <p:spPr>
          <a:xfrm>
            <a:off x="3817956" y="6072996"/>
            <a:ext cx="218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Authoring Tools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1AFC9C-E875-8049-A1A9-B4930FC79963}"/>
              </a:ext>
            </a:extLst>
          </p:cNvPr>
          <p:cNvSpPr txBox="1"/>
          <p:nvPr/>
        </p:nvSpPr>
        <p:spPr>
          <a:xfrm>
            <a:off x="9124064" y="6075871"/>
            <a:ext cx="218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Collaboration Tools</a:t>
            </a:r>
          </a:p>
        </p:txBody>
      </p:sp>
    </p:spTree>
    <p:extLst>
      <p:ext uri="{BB962C8B-B14F-4D97-AF65-F5344CB8AC3E}">
        <p14:creationId xmlns:p14="http://schemas.microsoft.com/office/powerpoint/2010/main" val="234050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1B94-06BD-51E2-1419-08A01B8B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994"/>
            <a:ext cx="10471030" cy="61828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Installation of the 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06A5F-DAD7-93FA-A64F-B569BA400A42}"/>
              </a:ext>
            </a:extLst>
          </p:cNvPr>
          <p:cNvSpPr txBox="1"/>
          <p:nvPr/>
        </p:nvSpPr>
        <p:spPr>
          <a:xfrm>
            <a:off x="931653" y="1604513"/>
            <a:ext cx="92906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Download the set up and install the binaries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lvl="1"/>
            <a:r>
              <a:rPr lang="en-US">
                <a:hlinkClick r:id="rId2"/>
              </a:rPr>
              <a:t>https://www.tableau.com/products/public/download</a:t>
            </a:r>
            <a:r>
              <a:rPr lang="en-US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Create an account on Tableau public site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hlinkClick r:id="rId3"/>
              </a:rPr>
              <a:t>https://public.tableau.com/s/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968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22697D9A-7059-4D01-8CC4-4D20E67BFB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87D309-D762-43A7-BFDC-AEE15731DF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4be8c-5aca-45ec-8e17-deab1f90d7c8"/>
    <ds:schemaRef ds:uri="92b31412-8c8f-44f1-a883-141cef3f34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229368-6F61-4065-A19B-DBA5A122C972}">
  <ds:schemaRefs>
    <ds:schemaRef ds:uri="http://schemas.microsoft.com/office/2006/metadata/properties"/>
    <ds:schemaRef ds:uri="http://schemas.microsoft.com/office/infopath/2007/PartnerControls"/>
    <ds:schemaRef ds:uri="92b31412-8c8f-44f1-a883-141cef3f34cc"/>
    <ds:schemaRef ds:uri="92e4be8c-5aca-45ec-8e17-deab1f90d7c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What is Tableau?</vt:lpstr>
      <vt:lpstr>Limitations of Tableau</vt:lpstr>
      <vt:lpstr>Tableau Product Offerings</vt:lpstr>
      <vt:lpstr>Installation of the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Tableau?</dc:title>
  <dc:creator>Viv Para</dc:creator>
  <cp:revision>3</cp:revision>
  <dcterms:created xsi:type="dcterms:W3CDTF">2022-12-14T13:38:56Z</dcterms:created>
  <dcterms:modified xsi:type="dcterms:W3CDTF">2023-03-02T06:28:39Z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MediaServiceImageTags">
    <vt:lpwstr/>
  </property>
</Properties>
</file>