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6"/>
  </p:notesMasterIdLst>
  <p:sldIdLst>
    <p:sldId id="269" r:id="rId2"/>
    <p:sldId id="277" r:id="rId3"/>
    <p:sldId id="278" r:id="rId4"/>
    <p:sldId id="271" r:id="rId5"/>
  </p:sldIdLst>
  <p:sldSz cx="18288000" cy="10282238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Roboto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0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636" y="66"/>
      </p:cViewPr>
      <p:guideLst>
        <p:guide orient="horz" pos="3239"/>
        <p:guide pos="5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43305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1pPr>
    <a:lvl2pPr marL="914713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2pPr>
    <a:lvl3pPr marL="182942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3pPr>
    <a:lvl4pPr marL="2744137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4pPr>
    <a:lvl5pPr marL="365884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5pPr>
    <a:lvl6pPr marL="4573561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6pPr>
    <a:lvl7pPr marL="5488274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7pPr>
    <a:lvl8pPr marL="640298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8pPr>
    <a:lvl9pPr marL="731769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780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0607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3502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228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5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5"/>
            </a:lvl2pPr>
            <a:lvl3pPr lvl="2" rtl="0">
              <a:spcBef>
                <a:spcPts val="0"/>
              </a:spcBef>
              <a:buSzPct val="100000"/>
              <a:defRPr sz="9605"/>
            </a:lvl3pPr>
            <a:lvl4pPr lvl="3" rtl="0">
              <a:spcBef>
                <a:spcPts val="0"/>
              </a:spcBef>
              <a:buSzPct val="100000"/>
              <a:defRPr sz="9605"/>
            </a:lvl4pPr>
            <a:lvl5pPr lvl="4" rtl="0">
              <a:spcBef>
                <a:spcPts val="0"/>
              </a:spcBef>
              <a:buSzPct val="100000"/>
              <a:defRPr sz="9605"/>
            </a:lvl5pPr>
            <a:lvl6pPr lvl="5" rtl="0">
              <a:spcBef>
                <a:spcPts val="0"/>
              </a:spcBef>
              <a:buSzPct val="100000"/>
              <a:defRPr sz="9605"/>
            </a:lvl6pPr>
            <a:lvl7pPr lvl="6" rtl="0">
              <a:spcBef>
                <a:spcPts val="0"/>
              </a:spcBef>
              <a:buSzPct val="100000"/>
              <a:defRPr sz="9605"/>
            </a:lvl7pPr>
            <a:lvl8pPr lvl="7" rtl="0">
              <a:spcBef>
                <a:spcPts val="0"/>
              </a:spcBef>
              <a:buSzPct val="100000"/>
              <a:defRPr sz="9605"/>
            </a:lvl8pPr>
            <a:lvl9pPr lvl="8" rtl="0">
              <a:spcBef>
                <a:spcPts val="0"/>
              </a:spcBef>
              <a:buSzPct val="100000"/>
              <a:defRPr sz="9605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4" name="Shape 34"/>
          <p:cNvSpPr/>
          <p:nvPr/>
        </p:nvSpPr>
        <p:spPr>
          <a:xfrm>
            <a:off x="0" y="1312097"/>
            <a:ext cx="18288000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2"/>
            </a:lvl1pPr>
            <a:lvl2pPr lvl="1" rtl="0">
              <a:spcBef>
                <a:spcPts val="0"/>
              </a:spcBef>
              <a:buSzPct val="100000"/>
              <a:defRPr sz="3602"/>
            </a:lvl2pPr>
            <a:lvl3pPr lvl="2" rtl="0">
              <a:spcBef>
                <a:spcPts val="0"/>
              </a:spcBef>
              <a:buSzPct val="100000"/>
              <a:defRPr sz="3602"/>
            </a:lvl3pPr>
            <a:lvl4pPr lvl="3" rtl="0">
              <a:spcBef>
                <a:spcPts val="0"/>
              </a:spcBef>
              <a:buSzPct val="100000"/>
              <a:defRPr sz="3602"/>
            </a:lvl4pPr>
            <a:lvl5pPr lvl="4" rtl="0">
              <a:spcBef>
                <a:spcPts val="0"/>
              </a:spcBef>
              <a:buSzPct val="100000"/>
              <a:defRPr sz="3602"/>
            </a:lvl5pPr>
            <a:lvl6pPr lvl="5" rtl="0">
              <a:spcBef>
                <a:spcPts val="0"/>
              </a:spcBef>
              <a:buSzPct val="100000"/>
              <a:defRPr sz="3602"/>
            </a:lvl6pPr>
            <a:lvl7pPr lvl="6" rtl="0">
              <a:spcBef>
                <a:spcPts val="0"/>
              </a:spcBef>
              <a:buSzPct val="100000"/>
              <a:defRPr sz="3602"/>
            </a:lvl7pPr>
            <a:lvl8pPr lvl="7" rtl="0">
              <a:spcBef>
                <a:spcPts val="0"/>
              </a:spcBef>
              <a:buSzPct val="100000"/>
              <a:defRPr sz="3602"/>
            </a:lvl8pPr>
            <a:lvl9pPr lvl="8" rtl="0">
              <a:spcBef>
                <a:spcPts val="0"/>
              </a:spcBef>
              <a:buSzPct val="100000"/>
              <a:defRPr sz="3602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5"/>
            <a:ext cx="18288000" cy="148132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1" y="9389307"/>
            <a:ext cx="16764000" cy="892987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921903" y="2495444"/>
            <a:ext cx="16444200" cy="3925182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algn="ctr" rtl="0">
              <a:spcBef>
                <a:spcPts val="0"/>
              </a:spcBef>
              <a:buClr>
                <a:srgbClr val="F3F3F3"/>
              </a:buClr>
              <a:buSzPct val="100000"/>
              <a:defRPr sz="24011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defRPr sz="2401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defRPr sz="2401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defRPr sz="2401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defRPr sz="2401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defRPr sz="2401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defRPr sz="2401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defRPr sz="2401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defRPr sz="2401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90802" y="6544824"/>
            <a:ext cx="11906399" cy="2600396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5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1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59" r:id="rId4"/>
    <p:sldLayoutId id="2147483660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7" y="4207953"/>
            <a:ext cx="16695508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-IN" dirty="0"/>
              <a:t>Installing the CUDA </a:t>
            </a:r>
            <a:br>
              <a:rPr lang="en-IN" dirty="0"/>
            </a:br>
            <a:r>
              <a:rPr lang="en-IN" dirty="0"/>
              <a:t>Toolkit on Windows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6796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Visual Studio (2012 or later)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Latest display driver: </a:t>
            </a:r>
            <a:r>
              <a:rPr lang="en-IN" sz="4002" dirty="0">
                <a:solidFill>
                  <a:srgbClr val="F37021"/>
                </a:solidFill>
              </a:rPr>
              <a:t>https://developer.nvidia.com/cuda-downloads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Toolkit 10.1 requires 418.96 driver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Prerequisites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1750147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3188042" y="5743157"/>
            <a:ext cx="11911917" cy="920690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r>
              <a:rPr lang="en-IN" sz="2801" dirty="0"/>
              <a:t>Download Installer: </a:t>
            </a:r>
            <a:r>
              <a:rPr lang="en-IN" sz="2801" dirty="0">
                <a:solidFill>
                  <a:srgbClr val="F37021"/>
                </a:solidFill>
              </a:rPr>
              <a:t>https://developer.nvidia.com/cuda-downloads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918090" y="3106455"/>
            <a:ext cx="16451820" cy="2512506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-IN" sz="12000" dirty="0"/>
              <a:t>Installation</a:t>
            </a:r>
            <a:endParaRPr lang="en" sz="12000" dirty="0"/>
          </a:p>
        </p:txBody>
      </p:sp>
    </p:spTree>
    <p:extLst>
      <p:ext uri="{BB962C8B-B14F-4D97-AF65-F5344CB8AC3E}">
        <p14:creationId xmlns:p14="http://schemas.microsoft.com/office/powerpoint/2010/main" val="2696549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3636868"/>
            <a:ext cx="16451820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-IN" dirty="0"/>
              <a:t>Installing the CUDA </a:t>
            </a:r>
            <a:br>
              <a:rPr lang="en-IN" dirty="0"/>
            </a:br>
            <a:r>
              <a:rPr lang="en-IN" dirty="0"/>
              <a:t>Toolkit on Linux</a:t>
            </a:r>
            <a:endParaRPr lang="en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77178" y="5575681"/>
            <a:ext cx="16451820" cy="865399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r>
              <a:rPr lang="en-US" dirty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9678019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24</Words>
  <Application>Microsoft Office PowerPoint</Application>
  <PresentationFormat>Custom</PresentationFormat>
  <Paragraphs>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Roboto</vt:lpstr>
      <vt:lpstr>Arial</vt:lpstr>
      <vt:lpstr>Packt</vt:lpstr>
      <vt:lpstr>Installing the CUDA  Toolkit on Windows</vt:lpstr>
      <vt:lpstr>Prerequisites</vt:lpstr>
      <vt:lpstr>Installation</vt:lpstr>
      <vt:lpstr>Installing the CUDA  Toolkit on Linux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Course Title Goes Here</dc:title>
  <cp:lastModifiedBy>Shailaja Kulkarni</cp:lastModifiedBy>
  <cp:revision>37</cp:revision>
  <dcterms:modified xsi:type="dcterms:W3CDTF">2019-10-03T08:10:25Z</dcterms:modified>
</cp:coreProperties>
</file>