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6"/>
  </p:notesMasterIdLst>
  <p:sldIdLst>
    <p:sldId id="269" r:id="rId2"/>
    <p:sldId id="277" r:id="rId3"/>
    <p:sldId id="278" r:id="rId4"/>
    <p:sldId id="271" r:id="rId5"/>
  </p:sldIdLst>
  <p:sldSz cx="18288000" cy="10282238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56" y="78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447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371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7" y="4207953"/>
            <a:ext cx="16695508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dirty="0"/>
              <a:t>Installing the CUDA </a:t>
            </a:r>
            <a:br>
              <a:rPr lang="en-IN" dirty="0"/>
            </a:br>
            <a:r>
              <a:rPr lang="en-IN" dirty="0"/>
              <a:t>Toolkit on Linux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Latest display driver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Toolkit 10.1 requires </a:t>
            </a:r>
            <a:r>
              <a:rPr lang="en-IN" sz="4002">
                <a:solidFill>
                  <a:srgbClr val="434343"/>
                </a:solidFill>
              </a:rPr>
              <a:t>418.39 driver</a:t>
            </a:r>
            <a:endParaRPr lang="en-IN" sz="4002" dirty="0">
              <a:solidFill>
                <a:srgbClr val="434343"/>
              </a:solidFill>
            </a:endParaRP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Recommended libraries:</a:t>
            </a:r>
          </a:p>
          <a:p>
            <a:pPr marL="2011680" lvl="0" indent="-713232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IN" sz="4002" dirty="0">
                <a:solidFill>
                  <a:srgbClr val="434343"/>
                </a:solidFill>
              </a:rPr>
              <a:t>Debian: freeglut3-dev build-essential libx11-dev </a:t>
            </a:r>
            <a:r>
              <a:rPr lang="en-IN" sz="4002" dirty="0" err="1">
                <a:solidFill>
                  <a:srgbClr val="434343"/>
                </a:solidFill>
              </a:rPr>
              <a:t>libxi</a:t>
            </a:r>
            <a:r>
              <a:rPr lang="en-IN" sz="4002" dirty="0">
                <a:solidFill>
                  <a:srgbClr val="434343"/>
                </a:solidFill>
              </a:rPr>
              <a:t>-dev libglu1-        mesa-dev </a:t>
            </a:r>
          </a:p>
          <a:p>
            <a:pPr marL="2011680" lvl="0" indent="-713232">
              <a:buClr>
                <a:srgbClr val="434343"/>
              </a:buClr>
              <a:buFont typeface="Courier New" panose="02070309020205020404" pitchFamily="49" charset="0"/>
              <a:buChar char="o"/>
            </a:pPr>
            <a:r>
              <a:rPr lang="en-IN" sz="4002" dirty="0">
                <a:solidFill>
                  <a:srgbClr val="434343"/>
                </a:solidFill>
              </a:rPr>
              <a:t>Red Hat: make </a:t>
            </a:r>
            <a:r>
              <a:rPr lang="en-IN" sz="4002" dirty="0" err="1">
                <a:solidFill>
                  <a:srgbClr val="434343"/>
                </a:solidFill>
              </a:rPr>
              <a:t>freeglut-devel</a:t>
            </a:r>
            <a:r>
              <a:rPr lang="en-IN" sz="4002" dirty="0">
                <a:solidFill>
                  <a:srgbClr val="434343"/>
                </a:solidFill>
              </a:rPr>
              <a:t> libX11-devel </a:t>
            </a:r>
            <a:r>
              <a:rPr lang="en-IN" sz="4002" dirty="0" err="1">
                <a:solidFill>
                  <a:srgbClr val="434343"/>
                </a:solidFill>
              </a:rPr>
              <a:t>libXi-devel</a:t>
            </a:r>
            <a:r>
              <a:rPr lang="en-IN" sz="4002" dirty="0">
                <a:solidFill>
                  <a:srgbClr val="434343"/>
                </a:solidFill>
              </a:rPr>
              <a:t> mesa-</a:t>
            </a:r>
            <a:r>
              <a:rPr lang="en-IN" sz="4002" dirty="0" err="1">
                <a:solidFill>
                  <a:srgbClr val="434343"/>
                </a:solidFill>
              </a:rPr>
              <a:t>libGLU</a:t>
            </a:r>
            <a:r>
              <a:rPr lang="en-IN" sz="4002" dirty="0">
                <a:solidFill>
                  <a:srgbClr val="434343"/>
                </a:solidFill>
              </a:rPr>
              <a:t>-</a:t>
            </a:r>
            <a:r>
              <a:rPr lang="en-IN" sz="4002" dirty="0" err="1">
                <a:solidFill>
                  <a:srgbClr val="434343"/>
                </a:solidFill>
              </a:rPr>
              <a:t>devel</a:t>
            </a:r>
            <a:r>
              <a:rPr lang="en-IN" sz="4002" dirty="0">
                <a:solidFill>
                  <a:srgbClr val="434343"/>
                </a:solidFill>
              </a:rPr>
              <a:t> 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Prerequisites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22488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Download installer: </a:t>
            </a:r>
            <a:r>
              <a:rPr lang="en-IN" sz="4002" dirty="0">
                <a:solidFill>
                  <a:srgbClr val="F37021"/>
                </a:solidFill>
              </a:rPr>
              <a:t>https://developer.nvidia.com/cuda-downloads</a:t>
            </a:r>
          </a:p>
          <a:p>
            <a:pPr marL="914507" lvl="0" indent="-711281">
              <a:buClr>
                <a:srgbClr val="434343"/>
              </a:buClr>
              <a:buFont typeface="Calibri"/>
              <a:buChar char="●"/>
            </a:pPr>
            <a:r>
              <a:rPr lang="en-IN" sz="4002" dirty="0" err="1">
                <a:solidFill>
                  <a:srgbClr val="434343"/>
                </a:solidFill>
              </a:rPr>
              <a:t>Runfile</a:t>
            </a:r>
            <a:r>
              <a:rPr lang="en-IN" sz="4002" dirty="0">
                <a:solidFill>
                  <a:srgbClr val="434343"/>
                </a:solidFill>
              </a:rPr>
              <a:t> or RPM/DEB packages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Installation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49958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dirty="0"/>
              <a:t>Your First CUDA Program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33</Words>
  <Application>Microsoft Office PowerPoint</Application>
  <PresentationFormat>Custom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Courier New</vt:lpstr>
      <vt:lpstr>Arial</vt:lpstr>
      <vt:lpstr>Roboto</vt:lpstr>
      <vt:lpstr>Packt</vt:lpstr>
      <vt:lpstr>Installing the CUDA  Toolkit on Linux</vt:lpstr>
      <vt:lpstr>Prerequisites</vt:lpstr>
      <vt:lpstr>Installation</vt:lpstr>
      <vt:lpstr>Your First CUDA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cp:lastModifiedBy>Yamini Mosamkar</cp:lastModifiedBy>
  <cp:revision>36</cp:revision>
  <dcterms:modified xsi:type="dcterms:W3CDTF">2019-10-10T11:15:41Z</dcterms:modified>
</cp:coreProperties>
</file>