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69" r:id="rId2"/>
    <p:sldId id="277" r:id="rId3"/>
    <p:sldId id="278" r:id="rId4"/>
    <p:sldId id="272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A8C"/>
    <a:srgbClr val="4C3896"/>
    <a:srgbClr val="3E5DAA"/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56" y="78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352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156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3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802"/>
            </a:lvl1pPr>
            <a:lvl2pPr lvl="1" rtl="0">
              <a:spcBef>
                <a:spcPts val="0"/>
              </a:spcBef>
              <a:buSzPct val="100000"/>
              <a:defRPr sz="4802"/>
            </a:lvl2pPr>
            <a:lvl3pPr lvl="2" rtl="0">
              <a:spcBef>
                <a:spcPts val="0"/>
              </a:spcBef>
              <a:buSzPct val="100000"/>
              <a:defRPr sz="4802"/>
            </a:lvl3pPr>
            <a:lvl4pPr lvl="3" rtl="0">
              <a:spcBef>
                <a:spcPts val="0"/>
              </a:spcBef>
              <a:buSzPct val="100000"/>
              <a:defRPr sz="4802"/>
            </a:lvl4pPr>
            <a:lvl5pPr lvl="4" rtl="0">
              <a:spcBef>
                <a:spcPts val="0"/>
              </a:spcBef>
              <a:buSzPct val="100000"/>
              <a:defRPr sz="4802"/>
            </a:lvl5pPr>
            <a:lvl6pPr lvl="5" rtl="0">
              <a:spcBef>
                <a:spcPts val="0"/>
              </a:spcBef>
              <a:buSzPct val="100000"/>
              <a:defRPr sz="4802"/>
            </a:lvl6pPr>
            <a:lvl7pPr lvl="6" rtl="0">
              <a:spcBef>
                <a:spcPts val="0"/>
              </a:spcBef>
              <a:buSzPct val="100000"/>
              <a:defRPr sz="4802"/>
            </a:lvl7pPr>
            <a:lvl8pPr lvl="7" rtl="0">
              <a:spcBef>
                <a:spcPts val="0"/>
              </a:spcBef>
              <a:buSzPct val="100000"/>
              <a:defRPr sz="4802"/>
            </a:lvl8pPr>
            <a:lvl9pPr lvl="8" rtl="0">
              <a:spcBef>
                <a:spcPts val="0"/>
              </a:spcBef>
              <a:buSzPct val="100000"/>
              <a:defRPr sz="4802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207953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Your First CUDA Program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dirty="0"/>
              <a:t>Example Program:</a:t>
            </a:r>
            <a:br>
              <a:rPr lang="en-IN" dirty="0"/>
            </a:br>
            <a:r>
              <a:rPr lang="en-IN" dirty="0"/>
              <a:t>Adding Arrays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3055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48126" y="715274"/>
            <a:ext cx="5618602" cy="1905917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sz="5603" dirty="0"/>
              <a:t>Basic CUDA Workflow</a:t>
            </a:r>
            <a:endParaRPr lang="en" sz="5603" dirty="0"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210522" y="1027828"/>
            <a:ext cx="7511279" cy="1923309"/>
          </a:xfrm>
          <a:prstGeom prst="rect">
            <a:avLst/>
          </a:prstGeom>
          <a:solidFill>
            <a:srgbClr val="3E5DAA"/>
          </a:solidFill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dirty="0"/>
              <a:t>Generate Data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8210522" y="4179419"/>
            <a:ext cx="7511279" cy="1923309"/>
          </a:xfrm>
          <a:prstGeom prst="rect">
            <a:avLst/>
          </a:prstGeom>
          <a:solidFill>
            <a:srgbClr val="4C3896"/>
          </a:solidFill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dirty="0"/>
              <a:t>Perform Computation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8210524" y="7330923"/>
            <a:ext cx="7511278" cy="1923309"/>
          </a:xfrm>
          <a:prstGeom prst="rect">
            <a:avLst/>
          </a:prstGeom>
          <a:solidFill>
            <a:srgbClr val="BE1A8C"/>
          </a:solidFill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dirty="0"/>
              <a:t>Save or Display Results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3A81ACD-46B9-4730-B1E6-14E9A9B47E39}"/>
              </a:ext>
            </a:extLst>
          </p:cNvPr>
          <p:cNvSpPr/>
          <p:nvPr/>
        </p:nvSpPr>
        <p:spPr>
          <a:xfrm>
            <a:off x="11045496" y="2938611"/>
            <a:ext cx="1841326" cy="1228195"/>
          </a:xfrm>
          <a:prstGeom prst="downArrow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2"/>
                </a:solidFill>
                <a:latin typeface="Calibri" panose="020F0502020204030204" pitchFamily="34" charset="0"/>
              </a:rPr>
              <a:t>Copy</a:t>
            </a:r>
            <a:endParaRPr lang="en-IN" sz="25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8FEA467-6A8A-4B8A-9A98-A7EC8264B176}"/>
              </a:ext>
            </a:extLst>
          </p:cNvPr>
          <p:cNvSpPr/>
          <p:nvPr/>
        </p:nvSpPr>
        <p:spPr>
          <a:xfrm>
            <a:off x="11045496" y="6090202"/>
            <a:ext cx="1841326" cy="1228195"/>
          </a:xfrm>
          <a:prstGeom prst="downArrow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2"/>
                </a:solidFill>
                <a:latin typeface="Calibri" panose="020F0502020204030204" pitchFamily="34" charset="0"/>
              </a:rPr>
              <a:t>Copy</a:t>
            </a:r>
            <a:endParaRPr lang="en-IN" sz="25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1748B-4EE2-46CB-BA4B-E714A286E28F}"/>
              </a:ext>
            </a:extLst>
          </p:cNvPr>
          <p:cNvSpPr/>
          <p:nvPr/>
        </p:nvSpPr>
        <p:spPr>
          <a:xfrm>
            <a:off x="8235927" y="1046970"/>
            <a:ext cx="1271681" cy="569241"/>
          </a:xfrm>
          <a:prstGeom prst="rect">
            <a:avLst/>
          </a:prstGeom>
          <a:solidFill>
            <a:srgbClr val="3E5DAA"/>
          </a:solidFill>
          <a:ln>
            <a:solidFill>
              <a:srgbClr val="3E5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Calibri" panose="020F0502020204030204" pitchFamily="34" charset="0"/>
              </a:rPr>
              <a:t>Host</a:t>
            </a:r>
            <a:endParaRPr lang="en-IN" sz="2200" dirty="0">
              <a:latin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7FCDFD-1CBF-4321-9759-E995BB4D1263}"/>
              </a:ext>
            </a:extLst>
          </p:cNvPr>
          <p:cNvSpPr/>
          <p:nvPr/>
        </p:nvSpPr>
        <p:spPr>
          <a:xfrm>
            <a:off x="8235927" y="4217263"/>
            <a:ext cx="1271681" cy="569241"/>
          </a:xfrm>
          <a:prstGeom prst="rect">
            <a:avLst/>
          </a:prstGeom>
          <a:solidFill>
            <a:srgbClr val="4C3896"/>
          </a:solidFill>
          <a:ln>
            <a:solidFill>
              <a:srgbClr val="4C3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Calibri" panose="020F0502020204030204" pitchFamily="34" charset="0"/>
              </a:rPr>
              <a:t>Device</a:t>
            </a:r>
            <a:endParaRPr lang="en-IN" sz="2200" dirty="0">
              <a:latin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4A4BB5-F1B3-4782-9FD8-B454378650AC}"/>
              </a:ext>
            </a:extLst>
          </p:cNvPr>
          <p:cNvSpPr/>
          <p:nvPr/>
        </p:nvSpPr>
        <p:spPr>
          <a:xfrm>
            <a:off x="8235927" y="7347280"/>
            <a:ext cx="1271681" cy="569241"/>
          </a:xfrm>
          <a:prstGeom prst="rect">
            <a:avLst/>
          </a:prstGeom>
          <a:solidFill>
            <a:srgbClr val="BE1A8C"/>
          </a:solidFill>
          <a:ln>
            <a:solidFill>
              <a:srgbClr val="BE1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Calibri" panose="020F0502020204030204" pitchFamily="34" charset="0"/>
              </a:rPr>
              <a:t>Host</a:t>
            </a:r>
            <a:endParaRPr lang="en-IN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2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IN"/>
              <a:t>Programming with </a:t>
            </a:r>
            <a:r>
              <a:rPr lang="en-IN" dirty="0"/>
              <a:t>CUDA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7783081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28</Words>
  <Application>Microsoft Office PowerPoint</Application>
  <PresentationFormat>Custom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Roboto</vt:lpstr>
      <vt:lpstr>Packt</vt:lpstr>
      <vt:lpstr>Your First CUDA Program</vt:lpstr>
      <vt:lpstr>Example Program: Adding Arrays</vt:lpstr>
      <vt:lpstr>Basic CUDA Workflow</vt:lpstr>
      <vt:lpstr>Programming with CUDA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Yamini Mosamkar</cp:lastModifiedBy>
  <cp:revision>44</cp:revision>
  <dcterms:modified xsi:type="dcterms:W3CDTF">2019-10-10T04:24:53Z</dcterms:modified>
</cp:coreProperties>
</file>