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69" r:id="rId2"/>
    <p:sldId id="258" r:id="rId3"/>
    <p:sldId id="277" r:id="rId4"/>
    <p:sldId id="276" r:id="rId5"/>
    <p:sldId id="261" r:id="rId6"/>
    <p:sldId id="275" r:id="rId7"/>
    <p:sldId id="272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54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20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Calibri"/>
              <a:buNone/>
              <a:defRPr sz="1200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9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Kernel Execution Configurations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algn="ctr"/>
            <a:r>
              <a:rPr lang="en" sz="5400" dirty="0"/>
              <a:t>Launching Kernels</a:t>
            </a:r>
            <a:endParaRPr lang="en-US" sz="4000" dirty="0"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1046419" y="4206240"/>
            <a:ext cx="16345401" cy="16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 algn="ctr">
              <a:lnSpc>
                <a:spcPct val="114999"/>
              </a:lnSpc>
            </a:pPr>
            <a:r>
              <a:rPr lang="en" sz="4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my_kernel&lt;&lt;&lt;GRID_DIMENSION, BLOCK_DIMENSION&gt;&gt;&gt;(...)</a:t>
            </a:r>
            <a:endParaRPr lang="en-US" sz="4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Choosing Block Size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Performance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Occupancy – keeping all SMs busy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Synchronization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Guidelines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Multiple of warp size (32)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Either 128 or 256 is a good starting point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More blocks than SMs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Several smaller blocks are often better than one large one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1106277" y="976049"/>
            <a:ext cx="16075446" cy="81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12000" dirty="0"/>
              <a:t>Always Measure</a:t>
            </a:r>
            <a:br>
              <a:rPr lang="en" sz="12000" dirty="0"/>
            </a:br>
            <a:r>
              <a:rPr lang="en-IN" sz="12000" dirty="0"/>
              <a:t>the</a:t>
            </a:r>
            <a:r>
              <a:rPr lang="en" sz="12000" dirty="0"/>
              <a:t> Performance!</a:t>
            </a:r>
            <a:endParaRPr lang="en-US" sz="1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Occupancy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Active warps/maximum allowed warps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Higher is usually better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Maximize with the occupancy API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Debugging with NVIDIA </a:t>
            </a:r>
            <a:br>
              <a:rPr lang="en-IN" dirty="0"/>
            </a:br>
            <a:r>
              <a:rPr lang="en-IN" dirty="0" err="1"/>
              <a:t>Nsight</a:t>
            </a:r>
            <a:r>
              <a:rPr lang="en-IN" dirty="0"/>
              <a:t> on Windows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97</Words>
  <Application>Microsoft Office PowerPoint</Application>
  <PresentationFormat>Custom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Roboto</vt:lpstr>
      <vt:lpstr>Calibri</vt:lpstr>
      <vt:lpstr>Packt</vt:lpstr>
      <vt:lpstr>Kernel Execution Configurations</vt:lpstr>
      <vt:lpstr>Launching Kernels</vt:lpstr>
      <vt:lpstr>Choosing Block Size</vt:lpstr>
      <vt:lpstr>Guidelines</vt:lpstr>
      <vt:lpstr>Always Measure the Performance!</vt:lpstr>
      <vt:lpstr>Occupancy </vt:lpstr>
      <vt:lpstr>Debugging with NVIDIA  Nsight on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Mallika Chavan</cp:lastModifiedBy>
  <cp:revision>21</cp:revision>
  <dcterms:modified xsi:type="dcterms:W3CDTF">2019-10-09T09:30:45Z</dcterms:modified>
</cp:coreProperties>
</file>