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272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4" y="9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" sz="8800" dirty="0"/>
              <a:t>Debugging with NVIDIA </a:t>
            </a:r>
            <a:br>
              <a:rPr lang="en" sz="8800" dirty="0"/>
            </a:br>
            <a:r>
              <a:rPr lang="en" sz="8800" dirty="0"/>
              <a:t>Nsight on Windows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err="1"/>
              <a:t>Nsight</a:t>
            </a:r>
            <a:r>
              <a:rPr lang="en-US" sz="4397" dirty="0"/>
              <a:t> Visual Studio Edition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Integrates into Visual Studio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Supports CUDA, Direct3D, Vulkan, and other GPU APIs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Debugging, tracing, and profiling tools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Debugging with </a:t>
            </a:r>
            <a:r>
              <a:rPr lang="en-IN" dirty="0" err="1"/>
              <a:t>cuda-gdb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on Linux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Debugging with NVIDIA  Nsight on Windows</vt:lpstr>
      <vt:lpstr>Nsight Visual Studio Edition</vt:lpstr>
      <vt:lpstr>Debugging with cuda-gdb  on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Ashwini Waghmare</cp:lastModifiedBy>
  <cp:revision>20</cp:revision>
  <dcterms:modified xsi:type="dcterms:W3CDTF">2019-10-09T14:21:05Z</dcterms:modified>
</cp:coreProperties>
</file>