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272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54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Debugging with </a:t>
            </a:r>
            <a:r>
              <a:rPr lang="en-IN" dirty="0" err="1"/>
              <a:t>cuda-gdb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on Linux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err="1"/>
              <a:t>cuda-gdb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Extension of </a:t>
            </a:r>
            <a:r>
              <a:rPr lang="en-IN" sz="3999" dirty="0" err="1">
                <a:solidFill>
                  <a:srgbClr val="434343"/>
                </a:solidFill>
              </a:rPr>
              <a:t>gdb</a:t>
            </a:r>
            <a:r>
              <a:rPr lang="en-IN" sz="3999" dirty="0">
                <a:solidFill>
                  <a:srgbClr val="434343"/>
                </a:solidFill>
              </a:rPr>
              <a:t> debugger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Debug the host and the device code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Handling Errors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</vt:lpstr>
      <vt:lpstr>Arial</vt:lpstr>
      <vt:lpstr>Calibri</vt:lpstr>
      <vt:lpstr>Packt</vt:lpstr>
      <vt:lpstr>Debugging with cuda-gdb  on Linux</vt:lpstr>
      <vt:lpstr>cuda-gdb</vt:lpstr>
      <vt:lpstr>Handling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Mallika Chavan</cp:lastModifiedBy>
  <cp:revision>20</cp:revision>
  <dcterms:modified xsi:type="dcterms:W3CDTF">2019-10-09T09:32:48Z</dcterms:modified>
</cp:coreProperties>
</file>