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277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40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Handling Errors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CUDA API Errors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C-style approach with status codes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err="1">
                <a:solidFill>
                  <a:srgbClr val="434343"/>
                </a:solidFill>
              </a:rPr>
              <a:t>cudaError_t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Helper functions – </a:t>
            </a:r>
            <a:r>
              <a:rPr lang="en-IN" sz="3999" dirty="0" err="1">
                <a:solidFill>
                  <a:srgbClr val="434343"/>
                </a:solidFill>
              </a:rPr>
              <a:t>cudaGetErrorString</a:t>
            </a:r>
            <a:r>
              <a:rPr lang="en-IN" sz="3999" dirty="0">
                <a:solidFill>
                  <a:srgbClr val="434343"/>
                </a:solidFill>
              </a:rPr>
              <a:t>(), </a:t>
            </a:r>
            <a:r>
              <a:rPr lang="en-IN" sz="3999" dirty="0" err="1">
                <a:solidFill>
                  <a:srgbClr val="434343"/>
                </a:solidFill>
              </a:rPr>
              <a:t>cudaGetLastError</a:t>
            </a:r>
            <a:r>
              <a:rPr lang="en-IN" sz="3999" dirty="0">
                <a:solidFill>
                  <a:srgbClr val="43434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Summary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Learned that API calls return status codes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Explained that Kernels are asynchronous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Used a macro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 algn="ctr"/>
            <a:r>
              <a:rPr lang="en-IN" dirty="0"/>
              <a:t>Performance Optimizations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algn="ctr"/>
            <a:r>
              <a:rPr lang="en" dirty="0"/>
              <a:t>Next </a:t>
            </a:r>
            <a:r>
              <a:rPr lang="en-IN" dirty="0"/>
              <a:t>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</Words>
  <Application>Microsoft Office PowerPoint</Application>
  <PresentationFormat>Custom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Arial</vt:lpstr>
      <vt:lpstr>Calibri</vt:lpstr>
      <vt:lpstr>Packt</vt:lpstr>
      <vt:lpstr>Handling Errors</vt:lpstr>
      <vt:lpstr>CUDA API Errors</vt:lpstr>
      <vt:lpstr>Summary</vt:lpstr>
      <vt:lpstr>Performance 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Mallika Chavan</cp:lastModifiedBy>
  <cp:revision>20</cp:revision>
  <dcterms:modified xsi:type="dcterms:W3CDTF">2019-10-09T09:35:34Z</dcterms:modified>
</cp:coreProperties>
</file>