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8"/>
  </p:notesMasterIdLst>
  <p:sldIdLst>
    <p:sldId id="274" r:id="rId3"/>
    <p:sldId id="269" r:id="rId4"/>
    <p:sldId id="277" r:id="rId5"/>
    <p:sldId id="278" r:id="rId6"/>
    <p:sldId id="271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36" y="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97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1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3663524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US" sz="9595" dirty="0"/>
              <a:t>Performance Optimizations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4613225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The NVIDIA Visual Profiler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Trace device code and CUDA API calls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Guided analysis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 setup may be needed: </a:t>
            </a:r>
          </a:p>
          <a:p>
            <a:pPr marL="2011680" lvl="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F37021"/>
                </a:solidFill>
              </a:rPr>
              <a:t>https://developer.nvidia.com/ERR_NVGPUCTRPERM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About the Profiler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6540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Many other features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See the user guide, included with the CUDA Toolkit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More Information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37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Using Memory Efficiently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</Words>
  <Application>Microsoft Office PowerPoint</Application>
  <PresentationFormat>Custom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Courier New</vt:lpstr>
      <vt:lpstr>Arial</vt:lpstr>
      <vt:lpstr>Calibri</vt:lpstr>
      <vt:lpstr>Roboto</vt:lpstr>
      <vt:lpstr>Packt</vt:lpstr>
      <vt:lpstr>1_Packt</vt:lpstr>
      <vt:lpstr>Performance Optimizations</vt:lpstr>
      <vt:lpstr>The NVIDIA Visual Profiler</vt:lpstr>
      <vt:lpstr>About the Profiler</vt:lpstr>
      <vt:lpstr>More Information</vt:lpstr>
      <vt:lpstr>Using Memory Efficiently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Shailaja Kulkarni</cp:lastModifiedBy>
  <cp:revision>38</cp:revision>
  <dcterms:modified xsi:type="dcterms:W3CDTF">2019-10-04T06:35:52Z</dcterms:modified>
</cp:coreProperties>
</file>