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69" r:id="rId2"/>
    <p:sldId id="277" r:id="rId3"/>
    <p:sldId id="278" r:id="rId4"/>
    <p:sldId id="279" r:id="rId5"/>
    <p:sldId id="280" r:id="rId6"/>
    <p:sldId id="281" r:id="rId7"/>
    <p:sldId id="282" r:id="rId8"/>
    <p:sldId id="272" r:id="rId9"/>
  </p:sldIdLst>
  <p:sldSz cx="18288000" cy="10282238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90" y="78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881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20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855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539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970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398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3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rot="10800000" flipH="1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9" name="Shape 39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defRPr sz="4802"/>
            </a:lvl1pPr>
            <a:lvl2pPr lvl="1" rtl="0">
              <a:spcBef>
                <a:spcPts val="0"/>
              </a:spcBef>
              <a:buSzPct val="100000"/>
              <a:defRPr sz="4802"/>
            </a:lvl2pPr>
            <a:lvl3pPr lvl="2" rtl="0">
              <a:spcBef>
                <a:spcPts val="0"/>
              </a:spcBef>
              <a:buSzPct val="100000"/>
              <a:defRPr sz="4802"/>
            </a:lvl3pPr>
            <a:lvl4pPr lvl="3" rtl="0">
              <a:spcBef>
                <a:spcPts val="0"/>
              </a:spcBef>
              <a:buSzPct val="100000"/>
              <a:defRPr sz="4802"/>
            </a:lvl4pPr>
            <a:lvl5pPr lvl="4" rtl="0">
              <a:spcBef>
                <a:spcPts val="0"/>
              </a:spcBef>
              <a:buSzPct val="100000"/>
              <a:defRPr sz="4802"/>
            </a:lvl5pPr>
            <a:lvl6pPr lvl="5" rtl="0">
              <a:spcBef>
                <a:spcPts val="0"/>
              </a:spcBef>
              <a:buSzPct val="100000"/>
              <a:defRPr sz="4802"/>
            </a:lvl6pPr>
            <a:lvl7pPr lvl="6" rtl="0">
              <a:spcBef>
                <a:spcPts val="0"/>
              </a:spcBef>
              <a:buSzPct val="100000"/>
              <a:defRPr sz="4802"/>
            </a:lvl7pPr>
            <a:lvl8pPr lvl="7" rtl="0">
              <a:spcBef>
                <a:spcPts val="0"/>
              </a:spcBef>
              <a:buSzPct val="100000"/>
              <a:defRPr sz="4802"/>
            </a:lvl8pPr>
            <a:lvl9pPr lvl="8" rtl="0">
              <a:spcBef>
                <a:spcPts val="0"/>
              </a:spcBef>
              <a:buSzPct val="100000"/>
              <a:defRPr sz="4802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2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207953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Instruction and Control </a:t>
            </a:r>
            <a:br>
              <a:rPr lang="en-IN" dirty="0"/>
            </a:br>
            <a:r>
              <a:rPr lang="en-IN" dirty="0"/>
              <a:t>Flow Optimizations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Integral and float types, up to 4 components (For example: float4 and uint2)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Create with make_&lt;type&gt;() (For example: make_double3())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Access components with x, y, z, and w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Wider memory transactions are usually good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Handled well by the compiler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Built-In Vector Types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44506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SMs can run multiple independent instructions at once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Can hide memory latency (400+ cycles)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Can hide arithmetic latency (≈ 20 cycles)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Compute multiple independent results per thread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Instruction-Level Parallelism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32307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Entire warp must run the same instruction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and loop statements can cause divergence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Some threads are left idle while others run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Warp Divergence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60510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48126" y="715274"/>
            <a:ext cx="5618602" cy="1905917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sz="5603" dirty="0"/>
              <a:t>Divergent Kernel</a:t>
            </a:r>
            <a:endParaRPr lang="en" sz="5603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48122" y="2930243"/>
            <a:ext cx="5618602" cy="165623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IN" sz="3202" dirty="0"/>
              <a:t>Try avoiding this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CA3243-6F07-4242-80A8-FDCD40475670}"/>
              </a:ext>
            </a:extLst>
          </p:cNvPr>
          <p:cNvSpPr/>
          <p:nvPr/>
        </p:nvSpPr>
        <p:spPr>
          <a:xfrm>
            <a:off x="7235915" y="1773203"/>
            <a:ext cx="9144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__global__ void </a:t>
            </a:r>
            <a:r>
              <a:rPr lang="en-US" sz="28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bad_kernel</a:t>
            </a:r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(…){</a:t>
            </a:r>
          </a:p>
          <a:p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…</a:t>
            </a:r>
          </a:p>
          <a:p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if (index % 2 == 0) {</a:t>
            </a:r>
          </a:p>
          <a:p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</a:t>
            </a:r>
            <a:r>
              <a:rPr lang="en-US" sz="28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some_complicated_function</a:t>
            </a:r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}</a:t>
            </a:r>
          </a:p>
          <a:p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else {</a:t>
            </a:r>
          </a:p>
          <a:p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</a:t>
            </a:r>
            <a:r>
              <a:rPr lang="en-US" sz="28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other_complicated_function</a:t>
            </a:r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}</a:t>
            </a:r>
          </a:p>
          <a:p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361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Fast, low-precision versions of floating-point functions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Division, trigonometry, log, exp, pow, and so on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Named with leading __, example, __</a:t>
            </a:r>
            <a:r>
              <a:rPr lang="en-IN" sz="4002" dirty="0" err="1">
                <a:solidFill>
                  <a:srgbClr val="434343"/>
                </a:solidFill>
              </a:rPr>
              <a:t>sinf</a:t>
            </a:r>
            <a:r>
              <a:rPr lang="en-IN" sz="4002" dirty="0">
                <a:solidFill>
                  <a:srgbClr val="434343"/>
                </a:solidFill>
              </a:rPr>
              <a:t>()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Enable everywhere with --</a:t>
            </a:r>
            <a:r>
              <a:rPr lang="en-IN" sz="4002" dirty="0" err="1">
                <a:solidFill>
                  <a:srgbClr val="434343"/>
                </a:solidFill>
              </a:rPr>
              <a:t>use_fast_math</a:t>
            </a: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Intrinsic Functions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54530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Use built-in vector types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Maximize ILP by computing multiple results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Avoid warp divergence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Use intrinsic functions, when possible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Summary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59219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-IN" dirty="0"/>
              <a:t>Parallel Algorithms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/>
            <a:r>
              <a:rPr lang="en-US" dirty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47783081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185</Words>
  <Application>Microsoft Office PowerPoint</Application>
  <PresentationFormat>Custom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Consolas</vt:lpstr>
      <vt:lpstr>Arial</vt:lpstr>
      <vt:lpstr>Roboto</vt:lpstr>
      <vt:lpstr>Calibri</vt:lpstr>
      <vt:lpstr>Packt</vt:lpstr>
      <vt:lpstr>Instruction and Control  Flow Optimizations</vt:lpstr>
      <vt:lpstr>Built-In Vector Types</vt:lpstr>
      <vt:lpstr>Instruction-Level Parallelism</vt:lpstr>
      <vt:lpstr>Warp Divergence</vt:lpstr>
      <vt:lpstr>Divergent Kernel</vt:lpstr>
      <vt:lpstr>Intrinsic Functions</vt:lpstr>
      <vt:lpstr>Summary</vt:lpstr>
      <vt:lpstr>Parallel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cp:lastModifiedBy>Jacob Jesuraj</cp:lastModifiedBy>
  <cp:revision>54</cp:revision>
  <dcterms:modified xsi:type="dcterms:W3CDTF">2019-10-11T07:37:13Z</dcterms:modified>
</cp:coreProperties>
</file>