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78" r:id="rId3"/>
    <p:sldId id="277" r:id="rId4"/>
    <p:sldId id="279" r:id="rId5"/>
    <p:sldId id="280" r:id="rId6"/>
    <p:sldId id="282" r:id="rId7"/>
    <p:sldId id="271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078E4A"/>
    <a:srgbClr val="3A5487"/>
    <a:srgbClr val="C62B42"/>
    <a:srgbClr val="FFCC00"/>
    <a:srgbClr val="333333"/>
    <a:srgbClr val="10A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36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67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0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88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91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29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802"/>
            </a:lvl1pPr>
            <a:lvl2pPr lvl="1" rtl="0">
              <a:spcBef>
                <a:spcPts val="0"/>
              </a:spcBef>
              <a:buSzPct val="100000"/>
              <a:defRPr sz="4802"/>
            </a:lvl2pPr>
            <a:lvl3pPr lvl="2" rtl="0">
              <a:spcBef>
                <a:spcPts val="0"/>
              </a:spcBef>
              <a:buSzPct val="100000"/>
              <a:defRPr sz="4802"/>
            </a:lvl3pPr>
            <a:lvl4pPr lvl="3" rtl="0">
              <a:spcBef>
                <a:spcPts val="0"/>
              </a:spcBef>
              <a:buSzPct val="100000"/>
              <a:defRPr sz="4802"/>
            </a:lvl4pPr>
            <a:lvl5pPr lvl="4" rtl="0">
              <a:spcBef>
                <a:spcPts val="0"/>
              </a:spcBef>
              <a:buSzPct val="100000"/>
              <a:defRPr sz="4802"/>
            </a:lvl5pPr>
            <a:lvl6pPr lvl="5" rtl="0">
              <a:spcBef>
                <a:spcPts val="0"/>
              </a:spcBef>
              <a:buSzPct val="100000"/>
              <a:defRPr sz="4802"/>
            </a:lvl6pPr>
            <a:lvl7pPr lvl="6" rtl="0">
              <a:spcBef>
                <a:spcPts val="0"/>
              </a:spcBef>
              <a:buSzPct val="100000"/>
              <a:defRPr sz="4802"/>
            </a:lvl7pPr>
            <a:lvl8pPr lvl="7" rtl="0">
              <a:spcBef>
                <a:spcPts val="0"/>
              </a:spcBef>
              <a:buSzPct val="100000"/>
              <a:defRPr sz="4802"/>
            </a:lvl8pPr>
            <a:lvl9pPr lvl="8" rtl="0">
              <a:spcBef>
                <a:spcPts val="0"/>
              </a:spcBef>
              <a:buSzPct val="100000"/>
              <a:defRPr sz="4802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Prefix Sum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 dirty="0"/>
              <a:t>Prefix Sum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AKA scan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Similar to reduce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Keeps all partial sums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6ABEFA-D87B-4516-9EF4-397D27E6E796}"/>
              </a:ext>
            </a:extLst>
          </p:cNvPr>
          <p:cNvSpPr/>
          <p:nvPr/>
        </p:nvSpPr>
        <p:spPr>
          <a:xfrm>
            <a:off x="8590418" y="160306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A1B9A5-425E-4C9B-BCA8-418C3C641B15}"/>
              </a:ext>
            </a:extLst>
          </p:cNvPr>
          <p:cNvSpPr/>
          <p:nvPr/>
        </p:nvSpPr>
        <p:spPr>
          <a:xfrm>
            <a:off x="9503213" y="160313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5</a:t>
            </a:r>
            <a:endParaRPr lang="en-US" sz="3200" dirty="0"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CAA84-A126-4264-BEA1-8BEDFE4C641A}"/>
              </a:ext>
            </a:extLst>
          </p:cNvPr>
          <p:cNvSpPr/>
          <p:nvPr/>
        </p:nvSpPr>
        <p:spPr>
          <a:xfrm>
            <a:off x="10415980" y="160320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  <a:endParaRPr lang="en-US" sz="3200" dirty="0"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1C6910-D234-4F09-8082-58EEDC3F2B6D}"/>
              </a:ext>
            </a:extLst>
          </p:cNvPr>
          <p:cNvSpPr/>
          <p:nvPr/>
        </p:nvSpPr>
        <p:spPr>
          <a:xfrm>
            <a:off x="11328837" y="160327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7</a:t>
            </a:r>
            <a:endParaRPr lang="en-US" sz="3200" dirty="0"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31CCA-8FF0-406C-BA39-7BB6177FC673}"/>
              </a:ext>
            </a:extLst>
          </p:cNvPr>
          <p:cNvSpPr/>
          <p:nvPr/>
        </p:nvSpPr>
        <p:spPr>
          <a:xfrm>
            <a:off x="12241694" y="160334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  <a:endParaRPr lang="en-US" sz="3200" dirty="0"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C1250-EDE5-4DB3-B36F-8801C01AFDEA}"/>
              </a:ext>
            </a:extLst>
          </p:cNvPr>
          <p:cNvSpPr/>
          <p:nvPr/>
        </p:nvSpPr>
        <p:spPr>
          <a:xfrm>
            <a:off x="13154552" y="160341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E152B-FA17-4223-91EE-2E2A575AB1E1}"/>
              </a:ext>
            </a:extLst>
          </p:cNvPr>
          <p:cNvSpPr/>
          <p:nvPr/>
        </p:nvSpPr>
        <p:spPr>
          <a:xfrm>
            <a:off x="14067408" y="160348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1BC4F-26DF-4CC6-8C53-E128919A4031}"/>
              </a:ext>
            </a:extLst>
          </p:cNvPr>
          <p:cNvSpPr/>
          <p:nvPr/>
        </p:nvSpPr>
        <p:spPr>
          <a:xfrm>
            <a:off x="14980265" y="160355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0951CE-B0A3-42B1-A575-D39908065CAC}"/>
              </a:ext>
            </a:extLst>
          </p:cNvPr>
          <p:cNvSpPr/>
          <p:nvPr/>
        </p:nvSpPr>
        <p:spPr>
          <a:xfrm>
            <a:off x="8590614" y="4586482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58C49C-EFAA-4F75-9815-22697985046A}"/>
              </a:ext>
            </a:extLst>
          </p:cNvPr>
          <p:cNvSpPr/>
          <p:nvPr/>
        </p:nvSpPr>
        <p:spPr>
          <a:xfrm>
            <a:off x="9503381" y="4586551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8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C193CD-2E1D-42D9-A32B-BE12FC86BA1D}"/>
              </a:ext>
            </a:extLst>
          </p:cNvPr>
          <p:cNvSpPr/>
          <p:nvPr/>
        </p:nvSpPr>
        <p:spPr>
          <a:xfrm>
            <a:off x="10416120" y="4586621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32664A-0586-4A94-A092-8910221528F6}"/>
              </a:ext>
            </a:extLst>
          </p:cNvPr>
          <p:cNvSpPr/>
          <p:nvPr/>
        </p:nvSpPr>
        <p:spPr>
          <a:xfrm>
            <a:off x="11328949" y="4586692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CF4100-9669-447A-B117-A23547BF97E4}"/>
              </a:ext>
            </a:extLst>
          </p:cNvPr>
          <p:cNvSpPr/>
          <p:nvPr/>
        </p:nvSpPr>
        <p:spPr>
          <a:xfrm>
            <a:off x="12241778" y="4586762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21</a:t>
            </a:r>
            <a:endParaRPr lang="en-US" sz="3200" dirty="0">
              <a:latin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B7D13D-F17A-4872-AEC4-C63FC7D973D8}"/>
              </a:ext>
            </a:extLst>
          </p:cNvPr>
          <p:cNvSpPr/>
          <p:nvPr/>
        </p:nvSpPr>
        <p:spPr>
          <a:xfrm>
            <a:off x="13154608" y="4586832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F9D417-37D1-415D-A75D-0ED860EF00C9}"/>
              </a:ext>
            </a:extLst>
          </p:cNvPr>
          <p:cNvSpPr/>
          <p:nvPr/>
        </p:nvSpPr>
        <p:spPr>
          <a:xfrm>
            <a:off x="14067436" y="4586903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1C5D9C-C5FB-4018-BA28-14B1DF713300}"/>
              </a:ext>
            </a:extLst>
          </p:cNvPr>
          <p:cNvSpPr/>
          <p:nvPr/>
        </p:nvSpPr>
        <p:spPr>
          <a:xfrm>
            <a:off x="14980265" y="4586972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26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5F66DA43-45FA-4C2A-82E2-08675475771A}"/>
              </a:ext>
            </a:extLst>
          </p:cNvPr>
          <p:cNvSpPr/>
          <p:nvPr/>
        </p:nvSpPr>
        <p:spPr>
          <a:xfrm>
            <a:off x="11999378" y="3119045"/>
            <a:ext cx="484632" cy="978408"/>
          </a:xfrm>
          <a:prstGeom prst="downArrow">
            <a:avLst/>
          </a:prstGeom>
          <a:solidFill>
            <a:srgbClr val="3A5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48126" y="715274"/>
            <a:ext cx="5618602" cy="190591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sz="5603"/>
              <a:t>Prefix Scan</a:t>
            </a:r>
            <a:endParaRPr lang="en" sz="5603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48122" y="2930243"/>
            <a:ext cx="5618602" cy="165623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AKA scan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Similar to reduce</a:t>
            </a:r>
          </a:p>
          <a:p>
            <a:pPr marL="457429" lvl="0" indent="-457429">
              <a:buClr>
                <a:srgbClr val="FFFFFF"/>
              </a:buClr>
              <a:buFont typeface="Calibri" panose="020F0502020204030204" pitchFamily="34" charset="0"/>
              <a:buChar char="●"/>
              <a:defRPr/>
            </a:pPr>
            <a:r>
              <a:rPr lang="en-IN" sz="3202" dirty="0">
                <a:solidFill>
                  <a:srgbClr val="FFFFFF"/>
                </a:solidFill>
              </a:rPr>
              <a:t>Keeps all partial sums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6ABEFA-D87B-4516-9EF4-397D27E6E796}"/>
              </a:ext>
            </a:extLst>
          </p:cNvPr>
          <p:cNvSpPr/>
          <p:nvPr/>
        </p:nvSpPr>
        <p:spPr>
          <a:xfrm>
            <a:off x="8590418" y="160306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A1B9A5-425E-4C9B-BCA8-418C3C641B15}"/>
              </a:ext>
            </a:extLst>
          </p:cNvPr>
          <p:cNvSpPr/>
          <p:nvPr/>
        </p:nvSpPr>
        <p:spPr>
          <a:xfrm>
            <a:off x="9503213" y="160313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5</a:t>
            </a:r>
            <a:endParaRPr lang="en-US" sz="3200" dirty="0">
              <a:latin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CAA84-A126-4264-BEA1-8BEDFE4C641A}"/>
              </a:ext>
            </a:extLst>
          </p:cNvPr>
          <p:cNvSpPr/>
          <p:nvPr/>
        </p:nvSpPr>
        <p:spPr>
          <a:xfrm>
            <a:off x="10415980" y="160320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  <a:endParaRPr lang="en-US" sz="3200" dirty="0"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1C6910-D234-4F09-8082-58EEDC3F2B6D}"/>
              </a:ext>
            </a:extLst>
          </p:cNvPr>
          <p:cNvSpPr/>
          <p:nvPr/>
        </p:nvSpPr>
        <p:spPr>
          <a:xfrm>
            <a:off x="11328837" y="160327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7</a:t>
            </a:r>
            <a:endParaRPr lang="en-US" sz="3200" dirty="0"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31CCA-8FF0-406C-BA39-7BB6177FC673}"/>
              </a:ext>
            </a:extLst>
          </p:cNvPr>
          <p:cNvSpPr/>
          <p:nvPr/>
        </p:nvSpPr>
        <p:spPr>
          <a:xfrm>
            <a:off x="12241694" y="160334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  <a:endParaRPr lang="en-US" sz="3200" dirty="0"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C1250-EDE5-4DB3-B36F-8801C01AFDEA}"/>
              </a:ext>
            </a:extLst>
          </p:cNvPr>
          <p:cNvSpPr/>
          <p:nvPr/>
        </p:nvSpPr>
        <p:spPr>
          <a:xfrm>
            <a:off x="13154552" y="160341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0</a:t>
            </a:r>
            <a:endParaRPr lang="en-US" sz="3200" dirty="0"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E152B-FA17-4223-91EE-2E2A575AB1E1}"/>
              </a:ext>
            </a:extLst>
          </p:cNvPr>
          <p:cNvSpPr/>
          <p:nvPr/>
        </p:nvSpPr>
        <p:spPr>
          <a:xfrm>
            <a:off x="14067408" y="160348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1BC4F-26DF-4CC6-8C53-E128919A4031}"/>
              </a:ext>
            </a:extLst>
          </p:cNvPr>
          <p:cNvSpPr/>
          <p:nvPr/>
        </p:nvSpPr>
        <p:spPr>
          <a:xfrm>
            <a:off x="14980265" y="160355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B7D38-11DC-4AF9-8D2A-264166527F89}"/>
              </a:ext>
            </a:extLst>
          </p:cNvPr>
          <p:cNvSpPr/>
          <p:nvPr/>
        </p:nvSpPr>
        <p:spPr>
          <a:xfrm>
            <a:off x="8614008" y="344058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580844-B3CA-46BD-AA62-22BD998DA745}"/>
              </a:ext>
            </a:extLst>
          </p:cNvPr>
          <p:cNvSpPr/>
          <p:nvPr/>
        </p:nvSpPr>
        <p:spPr>
          <a:xfrm>
            <a:off x="9526775" y="344065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8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598FC6-E0A9-4668-A6F4-2C6EDF71F4E8}"/>
              </a:ext>
            </a:extLst>
          </p:cNvPr>
          <p:cNvSpPr/>
          <p:nvPr/>
        </p:nvSpPr>
        <p:spPr>
          <a:xfrm>
            <a:off x="10439514" y="344072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9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E7958-1795-4C4C-A84A-9A7DD1B8DAF9}"/>
              </a:ext>
            </a:extLst>
          </p:cNvPr>
          <p:cNvSpPr/>
          <p:nvPr/>
        </p:nvSpPr>
        <p:spPr>
          <a:xfrm>
            <a:off x="11352343" y="344079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BC97E9-97B1-471B-B587-BBEB1ACC7C4D}"/>
              </a:ext>
            </a:extLst>
          </p:cNvPr>
          <p:cNvSpPr/>
          <p:nvPr/>
        </p:nvSpPr>
        <p:spPr>
          <a:xfrm>
            <a:off x="12265172" y="3440868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9</a:t>
            </a:r>
            <a:endParaRPr lang="en-US" sz="3200" dirty="0"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C0741D-4F4A-4EFA-82A4-06D0D0A5AAA1}"/>
              </a:ext>
            </a:extLst>
          </p:cNvPr>
          <p:cNvSpPr/>
          <p:nvPr/>
        </p:nvSpPr>
        <p:spPr>
          <a:xfrm>
            <a:off x="13178002" y="3440939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</a:t>
            </a:r>
            <a:endParaRPr lang="en-US" sz="3200" dirty="0"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F53A89-9B55-4AAD-AD71-A2E5441F4903}"/>
              </a:ext>
            </a:extLst>
          </p:cNvPr>
          <p:cNvSpPr/>
          <p:nvPr/>
        </p:nvSpPr>
        <p:spPr>
          <a:xfrm>
            <a:off x="14090830" y="3441009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</a:t>
            </a:r>
            <a:endParaRPr lang="en-US" sz="3200" dirty="0"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99D43B-779A-4BFC-9643-EDFA1C460BA7}"/>
              </a:ext>
            </a:extLst>
          </p:cNvPr>
          <p:cNvSpPr/>
          <p:nvPr/>
        </p:nvSpPr>
        <p:spPr>
          <a:xfrm>
            <a:off x="15003659" y="3441079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5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07C99A-E67D-455A-B86E-49BDEABF2D64}"/>
              </a:ext>
            </a:extLst>
          </p:cNvPr>
          <p:cNvCxnSpPr/>
          <p:nvPr/>
        </p:nvCxnSpPr>
        <p:spPr>
          <a:xfrm>
            <a:off x="15443324" y="2741887"/>
            <a:ext cx="1186" cy="475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8147A5-3916-4C9A-A643-74E30E0DBC86}"/>
              </a:ext>
            </a:extLst>
          </p:cNvPr>
          <p:cNvCxnSpPr>
            <a:cxnSpLocks/>
          </p:cNvCxnSpPr>
          <p:nvPr/>
        </p:nvCxnSpPr>
        <p:spPr>
          <a:xfrm>
            <a:off x="14577556" y="2741957"/>
            <a:ext cx="1186" cy="47559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944950-69E7-4E20-9269-2E281F84A2F2}"/>
              </a:ext>
            </a:extLst>
          </p:cNvPr>
          <p:cNvCxnSpPr>
            <a:cxnSpLocks/>
          </p:cNvCxnSpPr>
          <p:nvPr/>
        </p:nvCxnSpPr>
        <p:spPr>
          <a:xfrm>
            <a:off x="12692333" y="2742027"/>
            <a:ext cx="1186" cy="475597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D91F5F-1054-48FB-99C9-217A21051C73}"/>
              </a:ext>
            </a:extLst>
          </p:cNvPr>
          <p:cNvCxnSpPr>
            <a:cxnSpLocks/>
          </p:cNvCxnSpPr>
          <p:nvPr/>
        </p:nvCxnSpPr>
        <p:spPr>
          <a:xfrm>
            <a:off x="13688171" y="2742097"/>
            <a:ext cx="1186" cy="47559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1A11D8-48EE-4838-9EBD-E5CA35843D59}"/>
              </a:ext>
            </a:extLst>
          </p:cNvPr>
          <p:cNvCxnSpPr>
            <a:cxnSpLocks/>
          </p:cNvCxnSpPr>
          <p:nvPr/>
        </p:nvCxnSpPr>
        <p:spPr>
          <a:xfrm>
            <a:off x="10926155" y="2742168"/>
            <a:ext cx="1186" cy="475597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296EA-704E-46BE-9A93-4E270037EF1F}"/>
              </a:ext>
            </a:extLst>
          </p:cNvPr>
          <p:cNvCxnSpPr>
            <a:cxnSpLocks/>
          </p:cNvCxnSpPr>
          <p:nvPr/>
        </p:nvCxnSpPr>
        <p:spPr>
          <a:xfrm>
            <a:off x="9966013" y="2742238"/>
            <a:ext cx="1186" cy="47559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56DE69-4950-44E4-9267-58954E53D1EB}"/>
              </a:ext>
            </a:extLst>
          </p:cNvPr>
          <p:cNvCxnSpPr>
            <a:cxnSpLocks/>
          </p:cNvCxnSpPr>
          <p:nvPr/>
        </p:nvCxnSpPr>
        <p:spPr>
          <a:xfrm>
            <a:off x="11803515" y="2742308"/>
            <a:ext cx="1186" cy="475597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F0AC89-CDB1-4D0D-BCF5-7AD0DB5C5529}"/>
              </a:ext>
            </a:extLst>
          </p:cNvPr>
          <p:cNvCxnSpPr>
            <a:cxnSpLocks/>
          </p:cNvCxnSpPr>
          <p:nvPr/>
        </p:nvCxnSpPr>
        <p:spPr>
          <a:xfrm>
            <a:off x="9230955" y="2789816"/>
            <a:ext cx="440004" cy="380721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0A517-FBEB-495D-A0C2-D31A1DFDC3F8}"/>
              </a:ext>
            </a:extLst>
          </p:cNvPr>
          <p:cNvCxnSpPr>
            <a:cxnSpLocks/>
          </p:cNvCxnSpPr>
          <p:nvPr/>
        </p:nvCxnSpPr>
        <p:spPr>
          <a:xfrm>
            <a:off x="13948878" y="2789957"/>
            <a:ext cx="440004" cy="38072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1FFEC1-7687-4D7C-B24C-85FDD5B8D090}"/>
              </a:ext>
            </a:extLst>
          </p:cNvPr>
          <p:cNvCxnSpPr>
            <a:cxnSpLocks/>
          </p:cNvCxnSpPr>
          <p:nvPr/>
        </p:nvCxnSpPr>
        <p:spPr>
          <a:xfrm>
            <a:off x="12953173" y="2790027"/>
            <a:ext cx="440004" cy="38072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E57436-CEF1-4EB6-978C-37FAF0964D6C}"/>
              </a:ext>
            </a:extLst>
          </p:cNvPr>
          <p:cNvCxnSpPr>
            <a:cxnSpLocks/>
          </p:cNvCxnSpPr>
          <p:nvPr/>
        </p:nvCxnSpPr>
        <p:spPr>
          <a:xfrm>
            <a:off x="12040448" y="2790097"/>
            <a:ext cx="440004" cy="380721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A0A4E3-9754-4660-B7A4-0AD1AFAD5928}"/>
              </a:ext>
            </a:extLst>
          </p:cNvPr>
          <p:cNvCxnSpPr>
            <a:cxnSpLocks/>
          </p:cNvCxnSpPr>
          <p:nvPr/>
        </p:nvCxnSpPr>
        <p:spPr>
          <a:xfrm>
            <a:off x="11104014" y="2790167"/>
            <a:ext cx="440004" cy="380721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2C389E-6ED4-45F3-9A89-5173F8ADE0C7}"/>
              </a:ext>
            </a:extLst>
          </p:cNvPr>
          <p:cNvCxnSpPr>
            <a:cxnSpLocks/>
          </p:cNvCxnSpPr>
          <p:nvPr/>
        </p:nvCxnSpPr>
        <p:spPr>
          <a:xfrm>
            <a:off x="10227149" y="2790238"/>
            <a:ext cx="440004" cy="380721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96BE84-67FD-4C58-9A3A-D4FE554A188B}"/>
              </a:ext>
            </a:extLst>
          </p:cNvPr>
          <p:cNvCxnSpPr>
            <a:cxnSpLocks/>
          </p:cNvCxnSpPr>
          <p:nvPr/>
        </p:nvCxnSpPr>
        <p:spPr>
          <a:xfrm>
            <a:off x="14755310" y="2790307"/>
            <a:ext cx="440004" cy="380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4E6E598-8206-40A6-BB8D-8C3101A47221}"/>
              </a:ext>
            </a:extLst>
          </p:cNvPr>
          <p:cNvSpPr/>
          <p:nvPr/>
        </p:nvSpPr>
        <p:spPr>
          <a:xfrm>
            <a:off x="8613822" y="518320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077753-AC7B-4566-8ED0-5C542E3204B7}"/>
              </a:ext>
            </a:extLst>
          </p:cNvPr>
          <p:cNvSpPr/>
          <p:nvPr/>
        </p:nvSpPr>
        <p:spPr>
          <a:xfrm>
            <a:off x="9526561" y="518327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8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9C5861-C38B-4016-B70C-D275297C46A1}"/>
              </a:ext>
            </a:extLst>
          </p:cNvPr>
          <p:cNvSpPr/>
          <p:nvPr/>
        </p:nvSpPr>
        <p:spPr>
          <a:xfrm>
            <a:off x="10439272" y="518334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C9C3D-5C9D-4F6F-AEF3-B965BEE14CEF}"/>
              </a:ext>
            </a:extLst>
          </p:cNvPr>
          <p:cNvSpPr/>
          <p:nvPr/>
        </p:nvSpPr>
        <p:spPr>
          <a:xfrm>
            <a:off x="11352073" y="518341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19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309728-332E-4E26-8CAF-CC9590185222}"/>
              </a:ext>
            </a:extLst>
          </p:cNvPr>
          <p:cNvSpPr/>
          <p:nvPr/>
        </p:nvSpPr>
        <p:spPr>
          <a:xfrm>
            <a:off x="12264874" y="518348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18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E86731-9F7B-4D0B-BE77-3CF7CF85EB3C}"/>
              </a:ext>
            </a:extLst>
          </p:cNvPr>
          <p:cNvSpPr/>
          <p:nvPr/>
        </p:nvSpPr>
        <p:spPr>
          <a:xfrm>
            <a:off x="13177677" y="518355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31B2-5795-4EBA-973D-9409F86C6374}"/>
              </a:ext>
            </a:extLst>
          </p:cNvPr>
          <p:cNvSpPr/>
          <p:nvPr/>
        </p:nvSpPr>
        <p:spPr>
          <a:xfrm>
            <a:off x="14090477" y="518362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10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FB8A7B-8E91-4B4F-BC68-12637DB91624}"/>
              </a:ext>
            </a:extLst>
          </p:cNvPr>
          <p:cNvSpPr/>
          <p:nvPr/>
        </p:nvSpPr>
        <p:spPr>
          <a:xfrm>
            <a:off x="15003278" y="5183697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7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ED79F0-516C-4199-B979-9F78FC0C227D}"/>
              </a:ext>
            </a:extLst>
          </p:cNvPr>
          <p:cNvCxnSpPr>
            <a:cxnSpLocks/>
          </p:cNvCxnSpPr>
          <p:nvPr/>
        </p:nvCxnSpPr>
        <p:spPr>
          <a:xfrm>
            <a:off x="15442929" y="4484505"/>
            <a:ext cx="1186" cy="475597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26CA6F-17C6-4BA2-929B-67C804F9DE5D}"/>
              </a:ext>
            </a:extLst>
          </p:cNvPr>
          <p:cNvCxnSpPr>
            <a:cxnSpLocks/>
          </p:cNvCxnSpPr>
          <p:nvPr/>
        </p:nvCxnSpPr>
        <p:spPr>
          <a:xfrm>
            <a:off x="14577188" y="4484575"/>
            <a:ext cx="1186" cy="475597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45E7EA-B1F7-43CD-A3E6-64B45B826A13}"/>
              </a:ext>
            </a:extLst>
          </p:cNvPr>
          <p:cNvCxnSpPr>
            <a:cxnSpLocks/>
          </p:cNvCxnSpPr>
          <p:nvPr/>
        </p:nvCxnSpPr>
        <p:spPr>
          <a:xfrm>
            <a:off x="12692022" y="4484645"/>
            <a:ext cx="1186" cy="47559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6BD8D8-9B76-4293-B2E7-00E1C6360D25}"/>
              </a:ext>
            </a:extLst>
          </p:cNvPr>
          <p:cNvCxnSpPr>
            <a:cxnSpLocks/>
          </p:cNvCxnSpPr>
          <p:nvPr/>
        </p:nvCxnSpPr>
        <p:spPr>
          <a:xfrm>
            <a:off x="13687830" y="4484715"/>
            <a:ext cx="1186" cy="47559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881EB-4141-4132-B380-2A14B24982A6}"/>
              </a:ext>
            </a:extLst>
          </p:cNvPr>
          <p:cNvCxnSpPr>
            <a:cxnSpLocks/>
          </p:cNvCxnSpPr>
          <p:nvPr/>
        </p:nvCxnSpPr>
        <p:spPr>
          <a:xfrm>
            <a:off x="11803232" y="4484926"/>
            <a:ext cx="1186" cy="475597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10951CE-B0A3-42B1-A575-D39908065CAC}"/>
              </a:ext>
            </a:extLst>
          </p:cNvPr>
          <p:cNvSpPr/>
          <p:nvPr/>
        </p:nvSpPr>
        <p:spPr>
          <a:xfrm>
            <a:off x="8614219" y="698516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3</a:t>
            </a:r>
            <a:endParaRPr lang="en-US" sz="3200" dirty="0"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58C49C-EFAA-4F75-9815-22697985046A}"/>
              </a:ext>
            </a:extLst>
          </p:cNvPr>
          <p:cNvSpPr/>
          <p:nvPr/>
        </p:nvSpPr>
        <p:spPr>
          <a:xfrm>
            <a:off x="9526986" y="698523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8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C193CD-2E1D-42D9-A32B-BE12FC86BA1D}"/>
              </a:ext>
            </a:extLst>
          </p:cNvPr>
          <p:cNvSpPr/>
          <p:nvPr/>
        </p:nvSpPr>
        <p:spPr>
          <a:xfrm>
            <a:off x="10439725" y="6985304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32664A-0586-4A94-A092-8910221528F6}"/>
              </a:ext>
            </a:extLst>
          </p:cNvPr>
          <p:cNvSpPr/>
          <p:nvPr/>
        </p:nvSpPr>
        <p:spPr>
          <a:xfrm>
            <a:off x="11352554" y="698537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CF4100-9669-447A-B117-A23547BF97E4}"/>
              </a:ext>
            </a:extLst>
          </p:cNvPr>
          <p:cNvSpPr/>
          <p:nvPr/>
        </p:nvSpPr>
        <p:spPr>
          <a:xfrm>
            <a:off x="12265383" y="698544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21</a:t>
            </a:r>
            <a:endParaRPr lang="en-US" sz="3200" dirty="0">
              <a:latin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B7D13D-F17A-4872-AEC4-C63FC7D973D8}"/>
              </a:ext>
            </a:extLst>
          </p:cNvPr>
          <p:cNvSpPr/>
          <p:nvPr/>
        </p:nvSpPr>
        <p:spPr>
          <a:xfrm>
            <a:off x="13178213" y="698551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F9D417-37D1-415D-A75D-0ED860EF00C9}"/>
              </a:ext>
            </a:extLst>
          </p:cNvPr>
          <p:cNvSpPr/>
          <p:nvPr/>
        </p:nvSpPr>
        <p:spPr>
          <a:xfrm>
            <a:off x="14091041" y="6985586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1C5D9C-C5FB-4018-BA28-14B1DF713300}"/>
              </a:ext>
            </a:extLst>
          </p:cNvPr>
          <p:cNvSpPr/>
          <p:nvPr/>
        </p:nvSpPr>
        <p:spPr>
          <a:xfrm>
            <a:off x="15003870" y="6985655"/>
            <a:ext cx="914400" cy="914400"/>
          </a:xfrm>
          <a:prstGeom prst="rect">
            <a:avLst/>
          </a:prstGeom>
          <a:solidFill>
            <a:srgbClr val="10A1A6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200" dirty="0">
                <a:latin typeface="Calibri"/>
                <a:cs typeface="Arial"/>
              </a:rPr>
              <a:t>26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CD1A09-A23F-4865-898E-C83ADB53E433}"/>
              </a:ext>
            </a:extLst>
          </p:cNvPr>
          <p:cNvCxnSpPr>
            <a:cxnSpLocks/>
          </p:cNvCxnSpPr>
          <p:nvPr/>
        </p:nvCxnSpPr>
        <p:spPr>
          <a:xfrm>
            <a:off x="15443535" y="6286463"/>
            <a:ext cx="1186" cy="475597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B36856-A829-4844-9F52-C23170F7BA3B}"/>
              </a:ext>
            </a:extLst>
          </p:cNvPr>
          <p:cNvCxnSpPr>
            <a:cxnSpLocks/>
          </p:cNvCxnSpPr>
          <p:nvPr/>
        </p:nvCxnSpPr>
        <p:spPr>
          <a:xfrm>
            <a:off x="14577767" y="6286533"/>
            <a:ext cx="1186" cy="475597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E124CF-6768-4BCC-A209-187692F5A7F8}"/>
              </a:ext>
            </a:extLst>
          </p:cNvPr>
          <p:cNvCxnSpPr>
            <a:cxnSpLocks/>
          </p:cNvCxnSpPr>
          <p:nvPr/>
        </p:nvCxnSpPr>
        <p:spPr>
          <a:xfrm>
            <a:off x="12692544" y="6286604"/>
            <a:ext cx="1186" cy="47559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69CB16-F793-42E2-9B34-F5D89A916987}"/>
              </a:ext>
            </a:extLst>
          </p:cNvPr>
          <p:cNvCxnSpPr>
            <a:cxnSpLocks/>
          </p:cNvCxnSpPr>
          <p:nvPr/>
        </p:nvCxnSpPr>
        <p:spPr>
          <a:xfrm>
            <a:off x="13688382" y="6286673"/>
            <a:ext cx="1186" cy="475597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77722C-89BF-4CB3-82E4-EBF2578A0857}"/>
              </a:ext>
            </a:extLst>
          </p:cNvPr>
          <p:cNvCxnSpPr>
            <a:cxnSpLocks/>
          </p:cNvCxnSpPr>
          <p:nvPr/>
        </p:nvCxnSpPr>
        <p:spPr>
          <a:xfrm>
            <a:off x="10866626" y="4484786"/>
            <a:ext cx="1186" cy="475597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084D81-CFA9-4115-B6F9-21D429B6E014}"/>
              </a:ext>
            </a:extLst>
          </p:cNvPr>
          <p:cNvCxnSpPr>
            <a:cxnSpLocks/>
          </p:cNvCxnSpPr>
          <p:nvPr/>
        </p:nvCxnSpPr>
        <p:spPr>
          <a:xfrm>
            <a:off x="9159108" y="4544293"/>
            <a:ext cx="1531117" cy="357003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1A4BFD-D0C2-450D-B55E-F2C921F09905}"/>
              </a:ext>
            </a:extLst>
          </p:cNvPr>
          <p:cNvCxnSpPr>
            <a:cxnSpLocks/>
          </p:cNvCxnSpPr>
          <p:nvPr/>
        </p:nvCxnSpPr>
        <p:spPr>
          <a:xfrm>
            <a:off x="12869342" y="4544363"/>
            <a:ext cx="1531117" cy="357003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0F9877-E66E-47E6-800F-F9BEB2EE3594}"/>
              </a:ext>
            </a:extLst>
          </p:cNvPr>
          <p:cNvCxnSpPr>
            <a:cxnSpLocks/>
          </p:cNvCxnSpPr>
          <p:nvPr/>
        </p:nvCxnSpPr>
        <p:spPr>
          <a:xfrm>
            <a:off x="12015889" y="4544433"/>
            <a:ext cx="1531117" cy="357003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3B2355-B440-44C5-96B2-0814EF657A17}"/>
              </a:ext>
            </a:extLst>
          </p:cNvPr>
          <p:cNvCxnSpPr>
            <a:cxnSpLocks/>
          </p:cNvCxnSpPr>
          <p:nvPr/>
        </p:nvCxnSpPr>
        <p:spPr>
          <a:xfrm>
            <a:off x="11043892" y="4544504"/>
            <a:ext cx="1531117" cy="357003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B5004-7485-49E7-AAA8-2E97ADB998B3}"/>
              </a:ext>
            </a:extLst>
          </p:cNvPr>
          <p:cNvCxnSpPr>
            <a:cxnSpLocks/>
          </p:cNvCxnSpPr>
          <p:nvPr/>
        </p:nvCxnSpPr>
        <p:spPr>
          <a:xfrm>
            <a:off x="9988913" y="4544574"/>
            <a:ext cx="1531117" cy="357003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8F414C-8B2F-49FB-9125-8B1DAAF429F3}"/>
              </a:ext>
            </a:extLst>
          </p:cNvPr>
          <p:cNvCxnSpPr>
            <a:cxnSpLocks/>
          </p:cNvCxnSpPr>
          <p:nvPr/>
        </p:nvCxnSpPr>
        <p:spPr>
          <a:xfrm>
            <a:off x="13782397" y="4544644"/>
            <a:ext cx="1531117" cy="3570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C4A442-EEB6-4185-8B09-2BB71E44ACDD}"/>
              </a:ext>
            </a:extLst>
          </p:cNvPr>
          <p:cNvCxnSpPr>
            <a:cxnSpLocks/>
          </p:cNvCxnSpPr>
          <p:nvPr/>
        </p:nvCxnSpPr>
        <p:spPr>
          <a:xfrm>
            <a:off x="9087236" y="6227937"/>
            <a:ext cx="3428703" cy="475598"/>
          </a:xfrm>
          <a:prstGeom prst="straightConnector1">
            <a:avLst/>
          </a:prstGeom>
          <a:ln>
            <a:solidFill>
              <a:srgbClr val="3A548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C40270-4AAC-471D-AC1E-CCE50EC1A44E}"/>
              </a:ext>
            </a:extLst>
          </p:cNvPr>
          <p:cNvCxnSpPr>
            <a:cxnSpLocks/>
          </p:cNvCxnSpPr>
          <p:nvPr/>
        </p:nvCxnSpPr>
        <p:spPr>
          <a:xfrm>
            <a:off x="10094662" y="6228007"/>
            <a:ext cx="3428703" cy="475598"/>
          </a:xfrm>
          <a:prstGeom prst="straightConnector1">
            <a:avLst/>
          </a:prstGeom>
          <a:ln>
            <a:solidFill>
              <a:srgbClr val="078E4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226EB6-2D0E-451E-8404-13E5B391606A}"/>
              </a:ext>
            </a:extLst>
          </p:cNvPr>
          <p:cNvCxnSpPr>
            <a:cxnSpLocks/>
          </p:cNvCxnSpPr>
          <p:nvPr/>
        </p:nvCxnSpPr>
        <p:spPr>
          <a:xfrm>
            <a:off x="10983810" y="6228078"/>
            <a:ext cx="3428703" cy="475598"/>
          </a:xfrm>
          <a:prstGeom prst="straightConnector1">
            <a:avLst/>
          </a:prstGeom>
          <a:ln>
            <a:solidFill>
              <a:srgbClr val="FFCC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D2D6B2-D870-4B82-8AC8-C41943DFDD43}"/>
              </a:ext>
            </a:extLst>
          </p:cNvPr>
          <p:cNvCxnSpPr>
            <a:cxnSpLocks/>
          </p:cNvCxnSpPr>
          <p:nvPr/>
        </p:nvCxnSpPr>
        <p:spPr>
          <a:xfrm>
            <a:off x="11849249" y="6228148"/>
            <a:ext cx="3428703" cy="475598"/>
          </a:xfrm>
          <a:prstGeom prst="straightConnector1">
            <a:avLst/>
          </a:prstGeom>
          <a:ln>
            <a:solidFill>
              <a:srgbClr val="C62B4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Communication between blocks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Multiple blocks at each step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Synchronization requires multiple kernel launches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Scan: Challenges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004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CUDA Scan: Overview</a:t>
            </a:r>
            <a:endParaRPr lang="en" sz="4402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C9722-1D34-4A36-AC9B-4FA24CE43B22}"/>
              </a:ext>
            </a:extLst>
          </p:cNvPr>
          <p:cNvSpPr/>
          <p:nvPr/>
        </p:nvSpPr>
        <p:spPr>
          <a:xfrm>
            <a:off x="1299820" y="2340414"/>
            <a:ext cx="10034679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/>
                <a:cs typeface="Arial"/>
              </a:rPr>
              <a:t>Input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45C55DC-E71C-42E0-BDB3-A9E0859DBBE0}"/>
              </a:ext>
            </a:extLst>
          </p:cNvPr>
          <p:cNvSpPr/>
          <p:nvPr/>
        </p:nvSpPr>
        <p:spPr>
          <a:xfrm>
            <a:off x="1847577" y="3435172"/>
            <a:ext cx="484632" cy="978408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A17DD9A-CE5F-400C-BCB6-9AF46AA29516}"/>
              </a:ext>
            </a:extLst>
          </p:cNvPr>
          <p:cNvSpPr/>
          <p:nvPr/>
        </p:nvSpPr>
        <p:spPr>
          <a:xfrm>
            <a:off x="4609663" y="3435242"/>
            <a:ext cx="484632" cy="978408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9691DC2-5BE6-4D02-95D6-0ECBF44E2A24}"/>
              </a:ext>
            </a:extLst>
          </p:cNvPr>
          <p:cNvSpPr/>
          <p:nvPr/>
        </p:nvSpPr>
        <p:spPr>
          <a:xfrm>
            <a:off x="7371811" y="3435312"/>
            <a:ext cx="484632" cy="978408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B48F9AB-18E5-4FBD-8C43-0BF257DE2334}"/>
              </a:ext>
            </a:extLst>
          </p:cNvPr>
          <p:cNvSpPr/>
          <p:nvPr/>
        </p:nvSpPr>
        <p:spPr>
          <a:xfrm>
            <a:off x="10133728" y="3435383"/>
            <a:ext cx="484632" cy="978408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B2839-70EF-4A4A-B598-63815833662A}"/>
              </a:ext>
            </a:extLst>
          </p:cNvPr>
          <p:cNvSpPr/>
          <p:nvPr/>
        </p:nvSpPr>
        <p:spPr>
          <a:xfrm>
            <a:off x="1099866" y="4724333"/>
            <a:ext cx="1993652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B856D4-6DFF-4C23-8CE9-7A94019C090A}"/>
              </a:ext>
            </a:extLst>
          </p:cNvPr>
          <p:cNvCxnSpPr>
            <a:cxnSpLocks/>
          </p:cNvCxnSpPr>
          <p:nvPr/>
        </p:nvCxnSpPr>
        <p:spPr>
          <a:xfrm>
            <a:off x="2145385" y="5627419"/>
            <a:ext cx="3163544" cy="78126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D64446-5A1B-4111-BE71-065BCFB044A1}"/>
              </a:ext>
            </a:extLst>
          </p:cNvPr>
          <p:cNvSpPr/>
          <p:nvPr/>
        </p:nvSpPr>
        <p:spPr>
          <a:xfrm>
            <a:off x="4799011" y="6468133"/>
            <a:ext cx="2385030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E8CC0A-E02A-4331-9A64-317B66260156}"/>
              </a:ext>
            </a:extLst>
          </p:cNvPr>
          <p:cNvCxnSpPr>
            <a:cxnSpLocks/>
          </p:cNvCxnSpPr>
          <p:nvPr/>
        </p:nvCxnSpPr>
        <p:spPr>
          <a:xfrm>
            <a:off x="4777049" y="5574391"/>
            <a:ext cx="1325190" cy="87584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052A-7B31-4897-90FD-BB42AA0C2490}"/>
              </a:ext>
            </a:extLst>
          </p:cNvPr>
          <p:cNvSpPr/>
          <p:nvPr/>
        </p:nvSpPr>
        <p:spPr>
          <a:xfrm>
            <a:off x="3802707" y="4724403"/>
            <a:ext cx="1993652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96AC1-239C-40D8-A691-CB98AD308645}"/>
              </a:ext>
            </a:extLst>
          </p:cNvPr>
          <p:cNvSpPr/>
          <p:nvPr/>
        </p:nvSpPr>
        <p:spPr>
          <a:xfrm>
            <a:off x="6624127" y="4724473"/>
            <a:ext cx="1993652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66297-ED8E-4456-93F6-76D743C8A2E1}"/>
              </a:ext>
            </a:extLst>
          </p:cNvPr>
          <p:cNvSpPr/>
          <p:nvPr/>
        </p:nvSpPr>
        <p:spPr>
          <a:xfrm>
            <a:off x="9374420" y="4724544"/>
            <a:ext cx="1993652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1C73E-89E5-4ED4-A513-BCA5A8AD6E3D}"/>
              </a:ext>
            </a:extLst>
          </p:cNvPr>
          <p:cNvCxnSpPr>
            <a:cxnSpLocks/>
          </p:cNvCxnSpPr>
          <p:nvPr/>
        </p:nvCxnSpPr>
        <p:spPr>
          <a:xfrm flipH="1">
            <a:off x="6757627" y="5656058"/>
            <a:ext cx="3613621" cy="75262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896E24-CD18-4085-A4CF-8BD06757C964}"/>
              </a:ext>
            </a:extLst>
          </p:cNvPr>
          <p:cNvCxnSpPr>
            <a:cxnSpLocks/>
          </p:cNvCxnSpPr>
          <p:nvPr/>
        </p:nvCxnSpPr>
        <p:spPr>
          <a:xfrm flipH="1">
            <a:off x="6198218" y="5645420"/>
            <a:ext cx="1452388" cy="78692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361F1-7FB1-4604-9E70-418624D4A403}"/>
              </a:ext>
            </a:extLst>
          </p:cNvPr>
          <p:cNvSpPr/>
          <p:nvPr/>
        </p:nvSpPr>
        <p:spPr>
          <a:xfrm>
            <a:off x="1299845" y="8231955"/>
            <a:ext cx="10034679" cy="914400"/>
          </a:xfrm>
          <a:prstGeom prst="rect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/>
                <a:cs typeface="Arial"/>
              </a:rPr>
              <a:t>Output</a:t>
            </a:r>
            <a:endParaRPr lang="en-US" sz="3200" dirty="0"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C4B9E-BC62-4239-9662-AA2AE10F8652}"/>
              </a:ext>
            </a:extLst>
          </p:cNvPr>
          <p:cNvSpPr/>
          <p:nvPr/>
        </p:nvSpPr>
        <p:spPr>
          <a:xfrm>
            <a:off x="2948275" y="4723081"/>
            <a:ext cx="143505" cy="914400"/>
          </a:xfrm>
          <a:prstGeom prst="rect">
            <a:avLst/>
          </a:prstGeom>
          <a:solidFill>
            <a:srgbClr val="078E4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B70BF-33BB-40AB-9C82-D9CE788E2DAE}"/>
              </a:ext>
            </a:extLst>
          </p:cNvPr>
          <p:cNvSpPr/>
          <p:nvPr/>
        </p:nvSpPr>
        <p:spPr>
          <a:xfrm>
            <a:off x="11258203" y="4723151"/>
            <a:ext cx="143505" cy="914400"/>
          </a:xfrm>
          <a:prstGeom prst="rect">
            <a:avLst/>
          </a:prstGeom>
          <a:solidFill>
            <a:srgbClr val="078E4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D90402-6E3A-4E82-9FD6-C0EFC76A71F9}"/>
              </a:ext>
            </a:extLst>
          </p:cNvPr>
          <p:cNvSpPr/>
          <p:nvPr/>
        </p:nvSpPr>
        <p:spPr>
          <a:xfrm>
            <a:off x="8472480" y="4723221"/>
            <a:ext cx="143505" cy="914400"/>
          </a:xfrm>
          <a:prstGeom prst="rect">
            <a:avLst/>
          </a:prstGeom>
          <a:solidFill>
            <a:srgbClr val="078E4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5122C-6361-4698-BFFB-E5344B9F0139}"/>
              </a:ext>
            </a:extLst>
          </p:cNvPr>
          <p:cNvSpPr/>
          <p:nvPr/>
        </p:nvSpPr>
        <p:spPr>
          <a:xfrm>
            <a:off x="5651191" y="4723292"/>
            <a:ext cx="143505" cy="914400"/>
          </a:xfrm>
          <a:prstGeom prst="rect">
            <a:avLst/>
          </a:prstGeom>
          <a:solidFill>
            <a:srgbClr val="078E4A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99FCAD7-2973-4BA3-A3CB-FA58C1D53395}"/>
              </a:ext>
            </a:extLst>
          </p:cNvPr>
          <p:cNvSpPr/>
          <p:nvPr/>
        </p:nvSpPr>
        <p:spPr>
          <a:xfrm>
            <a:off x="5759471" y="7441986"/>
            <a:ext cx="472773" cy="634481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4ECB823-8C3A-4209-8DA4-3B0AF55E5C58}"/>
              </a:ext>
            </a:extLst>
          </p:cNvPr>
          <p:cNvSpPr/>
          <p:nvPr/>
        </p:nvSpPr>
        <p:spPr>
          <a:xfrm>
            <a:off x="1906857" y="6054980"/>
            <a:ext cx="484632" cy="1974610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D564F61-1C9B-4032-94FB-64E6A547227B}"/>
              </a:ext>
            </a:extLst>
          </p:cNvPr>
          <p:cNvSpPr/>
          <p:nvPr/>
        </p:nvSpPr>
        <p:spPr>
          <a:xfrm>
            <a:off x="10038973" y="6055050"/>
            <a:ext cx="484632" cy="1974610"/>
          </a:xfrm>
          <a:prstGeom prst="downArrow">
            <a:avLst/>
          </a:prstGeom>
          <a:solidFill>
            <a:srgbClr val="3A5487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4C6E50-25C8-4CCF-AC36-7BD8C779A254}"/>
              </a:ext>
            </a:extLst>
          </p:cNvPr>
          <p:cNvSpPr txBox="1"/>
          <p:nvPr/>
        </p:nvSpPr>
        <p:spPr>
          <a:xfrm>
            <a:off x="11571333" y="2536600"/>
            <a:ext cx="4109376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Scan in Shared Memory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A4C302-5585-4D54-ADFE-05A6EBF786BA}"/>
              </a:ext>
            </a:extLst>
          </p:cNvPr>
          <p:cNvSpPr txBox="1"/>
          <p:nvPr/>
        </p:nvSpPr>
        <p:spPr>
          <a:xfrm>
            <a:off x="11448406" y="4887893"/>
            <a:ext cx="552655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Partial Scans in Global Memory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3BC76-09A4-4F44-B3A4-880215E3C877}"/>
              </a:ext>
            </a:extLst>
          </p:cNvPr>
          <p:cNvSpPr txBox="1"/>
          <p:nvPr/>
        </p:nvSpPr>
        <p:spPr>
          <a:xfrm>
            <a:off x="11571333" y="6632945"/>
            <a:ext cx="322325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Second-Level Scan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DC82F-ED55-4655-A410-5BE7DC063C4B}"/>
              </a:ext>
            </a:extLst>
          </p:cNvPr>
          <p:cNvSpPr txBox="1"/>
          <p:nvPr/>
        </p:nvSpPr>
        <p:spPr>
          <a:xfrm>
            <a:off x="11571333" y="8377997"/>
            <a:ext cx="4239897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Calibri"/>
              </a:rPr>
              <a:t>Combine for Final Result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CUDA Sample Programs: scan and </a:t>
            </a:r>
            <a:r>
              <a:rPr lang="en-IN" sz="4002" dirty="0" err="1">
                <a:solidFill>
                  <a:srgbClr val="434343"/>
                </a:solidFill>
              </a:rPr>
              <a:t>shfl_scan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Work-efficient scan:</a:t>
            </a:r>
          </a:p>
          <a:p>
            <a:pPr marL="3108960" lvl="0" indent="-713232">
              <a:buClr>
                <a:srgbClr val="434343"/>
              </a:buClr>
              <a:buFont typeface="Wingdings" panose="05000000000000000000" pitchFamily="2" charset="2"/>
              <a:buChar char="§"/>
            </a:pPr>
            <a:r>
              <a:rPr lang="en-IN" sz="4002" dirty="0">
                <a:solidFill>
                  <a:srgbClr val="F37021"/>
                </a:solidFill>
              </a:rPr>
              <a:t>https://developer.nvidia.com/gpugems/GPUGems3/gpugems3_  ch39.html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Further Read</a:t>
            </a:r>
            <a:r>
              <a:rPr lang="en-US" sz="4402" dirty="0" err="1"/>
              <a:t>i</a:t>
            </a:r>
            <a:r>
              <a:rPr lang="en" sz="4402" dirty="0"/>
              <a:t>ng</a:t>
            </a:r>
          </a:p>
        </p:txBody>
      </p:sp>
    </p:spTree>
    <p:extLst>
      <p:ext uri="{BB962C8B-B14F-4D97-AF65-F5344CB8AC3E}">
        <p14:creationId xmlns:p14="http://schemas.microsoft.com/office/powerpoint/2010/main" val="393048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Filtering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146</Words>
  <Application>Microsoft Office PowerPoint</Application>
  <PresentationFormat>Custom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Roboto</vt:lpstr>
      <vt:lpstr>Arial</vt:lpstr>
      <vt:lpstr>Calibri</vt:lpstr>
      <vt:lpstr>Wingdings</vt:lpstr>
      <vt:lpstr>Packt</vt:lpstr>
      <vt:lpstr>Prefix Sum</vt:lpstr>
      <vt:lpstr>Prefix Sum</vt:lpstr>
      <vt:lpstr>Prefix Scan</vt:lpstr>
      <vt:lpstr>CUDA Scan: Challenges</vt:lpstr>
      <vt:lpstr>CUDA Scan: Overview</vt:lpstr>
      <vt:lpstr>Further Reading</vt:lpstr>
      <vt:lpstr>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Shailaja Kulkarni</cp:lastModifiedBy>
  <cp:revision>50</cp:revision>
  <dcterms:modified xsi:type="dcterms:W3CDTF">2019-10-04T08:09:28Z</dcterms:modified>
</cp:coreProperties>
</file>