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8" r:id="rId3"/>
    <p:sldId id="277" r:id="rId4"/>
    <p:sldId id="279" r:id="rId5"/>
    <p:sldId id="272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3A5487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36" y="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77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2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7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Filtering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Filter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AKA stream compaction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Keep values satisfying                        a predicate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B2E1EF-E694-4DEB-B1FC-7AB4876579CF}"/>
              </a:ext>
            </a:extLst>
          </p:cNvPr>
          <p:cNvSpPr/>
          <p:nvPr/>
        </p:nvSpPr>
        <p:spPr>
          <a:xfrm>
            <a:off x="7556397" y="216371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3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C8FC09-EA4A-4B2C-8A56-9BCF35124A46}"/>
              </a:ext>
            </a:extLst>
          </p:cNvPr>
          <p:cNvSpPr/>
          <p:nvPr/>
        </p:nvSpPr>
        <p:spPr>
          <a:xfrm>
            <a:off x="8469192" y="216378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5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E1E2F9-064C-4679-B3C9-99FE607E5E66}"/>
              </a:ext>
            </a:extLst>
          </p:cNvPr>
          <p:cNvSpPr/>
          <p:nvPr/>
        </p:nvSpPr>
        <p:spPr>
          <a:xfrm>
            <a:off x="9381959" y="216385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5B1C00-2A1A-4931-989A-0733742C6E39}"/>
              </a:ext>
            </a:extLst>
          </p:cNvPr>
          <p:cNvSpPr/>
          <p:nvPr/>
        </p:nvSpPr>
        <p:spPr>
          <a:xfrm>
            <a:off x="10294816" y="216392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7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7F641-0C1A-4874-B557-07EE8B32D5BE}"/>
              </a:ext>
            </a:extLst>
          </p:cNvPr>
          <p:cNvSpPr/>
          <p:nvPr/>
        </p:nvSpPr>
        <p:spPr>
          <a:xfrm>
            <a:off x="11207673" y="216399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B384D-F84C-4254-A030-59F24C55B4CD}"/>
              </a:ext>
            </a:extLst>
          </p:cNvPr>
          <p:cNvSpPr/>
          <p:nvPr/>
        </p:nvSpPr>
        <p:spPr>
          <a:xfrm>
            <a:off x="12120531" y="2164062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163FE8-FC73-4681-9242-AF122DF7E196}"/>
              </a:ext>
            </a:extLst>
          </p:cNvPr>
          <p:cNvSpPr/>
          <p:nvPr/>
        </p:nvSpPr>
        <p:spPr>
          <a:xfrm>
            <a:off x="13033387" y="2164132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7AB6CE-5643-40ED-B2BA-B518108A3243}"/>
              </a:ext>
            </a:extLst>
          </p:cNvPr>
          <p:cNvSpPr/>
          <p:nvPr/>
        </p:nvSpPr>
        <p:spPr>
          <a:xfrm>
            <a:off x="13946244" y="2164202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A4E56E-40D3-4E00-9881-F06A258EEA88}"/>
              </a:ext>
            </a:extLst>
          </p:cNvPr>
          <p:cNvSpPr/>
          <p:nvPr/>
        </p:nvSpPr>
        <p:spPr>
          <a:xfrm>
            <a:off x="9380680" y="5324122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E3653A-40F4-4ED6-A03A-933301239298}"/>
              </a:ext>
            </a:extLst>
          </p:cNvPr>
          <p:cNvSpPr/>
          <p:nvPr/>
        </p:nvSpPr>
        <p:spPr>
          <a:xfrm>
            <a:off x="10293420" y="5324194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9D639A-55C2-486B-B159-3514586475C2}"/>
              </a:ext>
            </a:extLst>
          </p:cNvPr>
          <p:cNvSpPr/>
          <p:nvPr/>
        </p:nvSpPr>
        <p:spPr>
          <a:xfrm>
            <a:off x="11206131" y="5324263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ABBA65-B74B-4536-8221-D67345E4B20E}"/>
              </a:ext>
            </a:extLst>
          </p:cNvPr>
          <p:cNvSpPr/>
          <p:nvPr/>
        </p:nvSpPr>
        <p:spPr>
          <a:xfrm>
            <a:off x="12118932" y="5324333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  <a:endParaRPr lang="en-US" sz="3200" dirty="0">
              <a:latin typeface="Calibri" panose="020F050202020403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82D2DF-1065-47D2-A325-A0EF310A18A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836991" y="3078111"/>
            <a:ext cx="889" cy="224601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6B3BF-E2E7-4CAF-BAF0-CC0365CDEB76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1663331" y="3077968"/>
            <a:ext cx="912802" cy="22462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6EC860-BE79-4A0D-82A7-32AC895BC18D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2576132" y="3077898"/>
            <a:ext cx="1827312" cy="224643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8F3F94-CE87-45AB-BA47-5245CBB2E636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0750620" y="3078040"/>
            <a:ext cx="913484" cy="224615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9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CUDA Filter 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Test predicate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Scan for indices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Copy values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B2E1EF-E694-4DEB-B1FC-7AB4876579CF}"/>
              </a:ext>
            </a:extLst>
          </p:cNvPr>
          <p:cNvSpPr/>
          <p:nvPr/>
        </p:nvSpPr>
        <p:spPr>
          <a:xfrm>
            <a:off x="7193142" y="795784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3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C8FC09-EA4A-4B2C-8A56-9BCF35124A46}"/>
              </a:ext>
            </a:extLst>
          </p:cNvPr>
          <p:cNvSpPr/>
          <p:nvPr/>
        </p:nvSpPr>
        <p:spPr>
          <a:xfrm>
            <a:off x="8105937" y="795854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5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E1E2F9-064C-4679-B3C9-99FE607E5E66}"/>
              </a:ext>
            </a:extLst>
          </p:cNvPr>
          <p:cNvSpPr/>
          <p:nvPr/>
        </p:nvSpPr>
        <p:spPr>
          <a:xfrm>
            <a:off x="9018704" y="795924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5B1C00-2A1A-4931-989A-0733742C6E39}"/>
              </a:ext>
            </a:extLst>
          </p:cNvPr>
          <p:cNvSpPr/>
          <p:nvPr/>
        </p:nvSpPr>
        <p:spPr>
          <a:xfrm>
            <a:off x="9931561" y="795994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7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7F641-0C1A-4874-B557-07EE8B32D5BE}"/>
              </a:ext>
            </a:extLst>
          </p:cNvPr>
          <p:cNvSpPr/>
          <p:nvPr/>
        </p:nvSpPr>
        <p:spPr>
          <a:xfrm>
            <a:off x="10844418" y="796064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B384D-F84C-4254-A030-59F24C55B4CD}"/>
              </a:ext>
            </a:extLst>
          </p:cNvPr>
          <p:cNvSpPr/>
          <p:nvPr/>
        </p:nvSpPr>
        <p:spPr>
          <a:xfrm>
            <a:off x="11757276" y="796135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163FE8-FC73-4681-9242-AF122DF7E196}"/>
              </a:ext>
            </a:extLst>
          </p:cNvPr>
          <p:cNvSpPr/>
          <p:nvPr/>
        </p:nvSpPr>
        <p:spPr>
          <a:xfrm>
            <a:off x="12670132" y="796205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7AB6CE-5643-40ED-B2BA-B518108A3243}"/>
              </a:ext>
            </a:extLst>
          </p:cNvPr>
          <p:cNvSpPr/>
          <p:nvPr/>
        </p:nvSpPr>
        <p:spPr>
          <a:xfrm>
            <a:off x="13582989" y="796275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AD78AE-9559-4BDB-85FE-5DAB213BA228}"/>
              </a:ext>
            </a:extLst>
          </p:cNvPr>
          <p:cNvSpPr/>
          <p:nvPr/>
        </p:nvSpPr>
        <p:spPr>
          <a:xfrm>
            <a:off x="9943210" y="273992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22DCF0-E51C-4101-A412-BE663F1EAEC0}"/>
              </a:ext>
            </a:extLst>
          </p:cNvPr>
          <p:cNvSpPr/>
          <p:nvPr/>
        </p:nvSpPr>
        <p:spPr>
          <a:xfrm>
            <a:off x="10855977" y="273999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5B7C49-C256-487F-86C8-02ED56A33BFB}"/>
              </a:ext>
            </a:extLst>
          </p:cNvPr>
          <p:cNvSpPr/>
          <p:nvPr/>
        </p:nvSpPr>
        <p:spPr>
          <a:xfrm>
            <a:off x="11768716" y="274006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4E4555-B227-4084-B57B-02633DFAA1D5}"/>
              </a:ext>
            </a:extLst>
          </p:cNvPr>
          <p:cNvSpPr/>
          <p:nvPr/>
        </p:nvSpPr>
        <p:spPr>
          <a:xfrm>
            <a:off x="12681545" y="274013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64E56E-BEE3-4393-B912-5E49FEBC6225}"/>
              </a:ext>
            </a:extLst>
          </p:cNvPr>
          <p:cNvSpPr/>
          <p:nvPr/>
        </p:nvSpPr>
        <p:spPr>
          <a:xfrm>
            <a:off x="13594374" y="274020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5CB71A-2D85-416D-B663-1C36FB0C2EB4}"/>
              </a:ext>
            </a:extLst>
          </p:cNvPr>
          <p:cNvSpPr/>
          <p:nvPr/>
        </p:nvSpPr>
        <p:spPr>
          <a:xfrm>
            <a:off x="14507204" y="2740272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F1240A-8DDF-461B-A3AE-05750E6E103B}"/>
              </a:ext>
            </a:extLst>
          </p:cNvPr>
          <p:cNvSpPr/>
          <p:nvPr/>
        </p:nvSpPr>
        <p:spPr>
          <a:xfrm>
            <a:off x="15420032" y="2740342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C85057-E8CF-4D8A-B6C2-3D08D286AB80}"/>
              </a:ext>
            </a:extLst>
          </p:cNvPr>
          <p:cNvSpPr/>
          <p:nvPr/>
        </p:nvSpPr>
        <p:spPr>
          <a:xfrm>
            <a:off x="16332861" y="2740412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7EDF1F-FFC8-4257-83B9-A96AE5013EA3}"/>
              </a:ext>
            </a:extLst>
          </p:cNvPr>
          <p:cNvSpPr/>
          <p:nvPr/>
        </p:nvSpPr>
        <p:spPr>
          <a:xfrm>
            <a:off x="9919258" y="4660350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61071D-43CF-4C15-8E45-778FEC9DF590}"/>
              </a:ext>
            </a:extLst>
          </p:cNvPr>
          <p:cNvSpPr/>
          <p:nvPr/>
        </p:nvSpPr>
        <p:spPr>
          <a:xfrm>
            <a:off x="10831997" y="4660420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F24A8-6F64-4C4F-A17A-72E54CB26AA3}"/>
              </a:ext>
            </a:extLst>
          </p:cNvPr>
          <p:cNvSpPr/>
          <p:nvPr/>
        </p:nvSpPr>
        <p:spPr>
          <a:xfrm>
            <a:off x="11744708" y="4660490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54A9F5-12DF-4B60-AC4E-427A5C9E610D}"/>
              </a:ext>
            </a:extLst>
          </p:cNvPr>
          <p:cNvSpPr/>
          <p:nvPr/>
        </p:nvSpPr>
        <p:spPr>
          <a:xfrm>
            <a:off x="12657509" y="4660560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C06ACF-129A-4348-946C-6820597CC435}"/>
              </a:ext>
            </a:extLst>
          </p:cNvPr>
          <p:cNvSpPr/>
          <p:nvPr/>
        </p:nvSpPr>
        <p:spPr>
          <a:xfrm>
            <a:off x="13570310" y="4660630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942899-6B7D-4C99-8C0A-CE815BB70B1F}"/>
              </a:ext>
            </a:extLst>
          </p:cNvPr>
          <p:cNvSpPr/>
          <p:nvPr/>
        </p:nvSpPr>
        <p:spPr>
          <a:xfrm>
            <a:off x="14483112" y="466070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631073-E16A-488A-944E-AD583EDED679}"/>
              </a:ext>
            </a:extLst>
          </p:cNvPr>
          <p:cNvSpPr/>
          <p:nvPr/>
        </p:nvSpPr>
        <p:spPr>
          <a:xfrm>
            <a:off x="15395912" y="466077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6D5932-ACEB-47F3-A85A-DF173F9E06C2}"/>
              </a:ext>
            </a:extLst>
          </p:cNvPr>
          <p:cNvSpPr/>
          <p:nvPr/>
        </p:nvSpPr>
        <p:spPr>
          <a:xfrm>
            <a:off x="16308713" y="466084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A4E56E-40D3-4E00-9881-F06A258EEA88}"/>
              </a:ext>
            </a:extLst>
          </p:cNvPr>
          <p:cNvSpPr/>
          <p:nvPr/>
        </p:nvSpPr>
        <p:spPr>
          <a:xfrm>
            <a:off x="7323094" y="8014979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E3653A-40F4-4ED6-A03A-933301239298}"/>
              </a:ext>
            </a:extLst>
          </p:cNvPr>
          <p:cNvSpPr/>
          <p:nvPr/>
        </p:nvSpPr>
        <p:spPr>
          <a:xfrm>
            <a:off x="8235834" y="8015051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9D639A-55C2-486B-B159-3514586475C2}"/>
              </a:ext>
            </a:extLst>
          </p:cNvPr>
          <p:cNvSpPr/>
          <p:nvPr/>
        </p:nvSpPr>
        <p:spPr>
          <a:xfrm>
            <a:off x="9148545" y="8015120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ABBA65-B74B-4536-8221-D67345E4B20E}"/>
              </a:ext>
            </a:extLst>
          </p:cNvPr>
          <p:cNvSpPr/>
          <p:nvPr/>
        </p:nvSpPr>
        <p:spPr>
          <a:xfrm>
            <a:off x="10061346" y="8015190"/>
            <a:ext cx="914400" cy="914400"/>
          </a:xfrm>
          <a:prstGeom prst="rect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0EE4BD74-8670-4212-85D9-CEC6C9E063A6}"/>
              </a:ext>
            </a:extLst>
          </p:cNvPr>
          <p:cNvSpPr/>
          <p:nvPr/>
        </p:nvSpPr>
        <p:spPr>
          <a:xfrm>
            <a:off x="12423071" y="1866835"/>
            <a:ext cx="484632" cy="634481"/>
          </a:xfrm>
          <a:prstGeom prst="downArrow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E763B8B-09FF-4997-8861-05EEAF3358ED}"/>
              </a:ext>
            </a:extLst>
          </p:cNvPr>
          <p:cNvSpPr/>
          <p:nvPr/>
        </p:nvSpPr>
        <p:spPr>
          <a:xfrm>
            <a:off x="12482024" y="3882096"/>
            <a:ext cx="484632" cy="634481"/>
          </a:xfrm>
          <a:prstGeom prst="downArrow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62375C4-8422-4723-BF14-6B8DADA24740}"/>
              </a:ext>
            </a:extLst>
          </p:cNvPr>
          <p:cNvSpPr/>
          <p:nvPr/>
        </p:nvSpPr>
        <p:spPr>
          <a:xfrm>
            <a:off x="7894426" y="2293722"/>
            <a:ext cx="484632" cy="5342725"/>
          </a:xfrm>
          <a:prstGeom prst="downArrow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6E5C7DEC-236D-467F-A217-DA485F0C42CF}"/>
              </a:ext>
            </a:extLst>
          </p:cNvPr>
          <p:cNvSpPr/>
          <p:nvPr/>
        </p:nvSpPr>
        <p:spPr>
          <a:xfrm rot="2580000">
            <a:off x="10513162" y="5383564"/>
            <a:ext cx="484632" cy="2615026"/>
          </a:xfrm>
          <a:prstGeom prst="downArrow">
            <a:avLst/>
          </a:prstGeom>
          <a:solidFill>
            <a:srgbClr val="3A5487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60A0E0-ED32-4791-9B12-44420417775D}"/>
              </a:ext>
            </a:extLst>
          </p:cNvPr>
          <p:cNvSpPr txBox="1"/>
          <p:nvPr/>
        </p:nvSpPr>
        <p:spPr>
          <a:xfrm>
            <a:off x="13096904" y="1883767"/>
            <a:ext cx="232312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</a:rPr>
              <a:t>Test predicate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94A634-5558-4453-8FA6-87C568AD4A1E}"/>
              </a:ext>
            </a:extLst>
          </p:cNvPr>
          <p:cNvSpPr txBox="1"/>
          <p:nvPr/>
        </p:nvSpPr>
        <p:spPr>
          <a:xfrm>
            <a:off x="13061005" y="3871309"/>
            <a:ext cx="1105932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Scan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9F21BC-8C3E-4652-B0E6-47AC70902A8B}"/>
              </a:ext>
            </a:extLst>
          </p:cNvPr>
          <p:cNvSpPr txBox="1"/>
          <p:nvPr/>
        </p:nvSpPr>
        <p:spPr>
          <a:xfrm>
            <a:off x="8816417" y="6081057"/>
            <a:ext cx="201558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</a:rPr>
              <a:t>Copy results</a:t>
            </a:r>
          </a:p>
        </p:txBody>
      </p:sp>
    </p:spTree>
    <p:extLst>
      <p:ext uri="{BB962C8B-B14F-4D97-AF65-F5344CB8AC3E}">
        <p14:creationId xmlns:p14="http://schemas.microsoft.com/office/powerpoint/2010/main" val="198284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Not optimized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Can you speed it up?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Aggregate results per block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Scan a smaller array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Improving Performance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478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dirty="0"/>
              <a:t>GPU Accelerated Libraries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87</Words>
  <Application>Microsoft Office PowerPoint</Application>
  <PresentationFormat>Custom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Filtering</vt:lpstr>
      <vt:lpstr>Filter</vt:lpstr>
      <vt:lpstr>CUDA Filter </vt:lpstr>
      <vt:lpstr>Improving Performance</vt:lpstr>
      <vt:lpstr>GPU Accelerated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Shailaja Kulkarni</cp:lastModifiedBy>
  <cp:revision>41</cp:revision>
  <dcterms:modified xsi:type="dcterms:W3CDTF">2019-10-04T08:14:09Z</dcterms:modified>
</cp:coreProperties>
</file>