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1"/>
  </p:notesMasterIdLst>
  <p:sldIdLst>
    <p:sldId id="259" r:id="rId2"/>
    <p:sldId id="269" r:id="rId3"/>
    <p:sldId id="271" r:id="rId4"/>
    <p:sldId id="277" r:id="rId5"/>
    <p:sldId id="276" r:id="rId6"/>
    <p:sldId id="275" r:id="rId7"/>
    <p:sldId id="274" r:id="rId8"/>
    <p:sldId id="278" r:id="rId9"/>
    <p:sldId id="272" r:id="rId10"/>
  </p:sldIdLst>
  <p:sldSz cx="18288000" cy="10282238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474" y="96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48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154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40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 algn="ctr"/>
            <a:r>
              <a:rPr lang="en-IN" dirty="0"/>
              <a:t>GPU Accelerated Libraries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algn="ctr"/>
            <a:r>
              <a:rPr lang="en" dirty="0"/>
              <a:t>Section 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4207951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Deep Learning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Tensor Cores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Faster and more efficient than standard CUDA cores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Tesla, Volta, and Turing hardware architectures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Matrices multiply and accumulate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4x4 mixed precision</a:t>
            </a: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NVIDIA Developer Program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Free signup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Access to additional CUDA libraries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F37021"/>
                </a:solidFill>
              </a:rPr>
              <a:t>https://developer.nvidia.com/developer-program</a:t>
            </a:r>
            <a:endParaRPr lang="en-US" sz="3999" dirty="0">
              <a:solidFill>
                <a:srgbClr val="F37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41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 err="1"/>
              <a:t>cuDNN</a:t>
            </a:r>
            <a:endParaRPr lang="en-US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GPU accelerated primitives for DNN training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Convolution, pool, </a:t>
            </a:r>
            <a:r>
              <a:rPr lang="en-IN" sz="3999" dirty="0" err="1">
                <a:solidFill>
                  <a:srgbClr val="434343"/>
                </a:solidFill>
              </a:rPr>
              <a:t>softmax</a:t>
            </a:r>
            <a:r>
              <a:rPr lang="en-IN" sz="3999" dirty="0">
                <a:solidFill>
                  <a:srgbClr val="434343"/>
                </a:solidFill>
              </a:rPr>
              <a:t>, neuron activations, and tensor transformations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Optionally uses tensor cores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Integrates with many Deep learning frameworks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F37021"/>
                </a:solidFill>
              </a:rPr>
              <a:t>https://developer.nvidia.com/cudnn</a:t>
            </a:r>
          </a:p>
        </p:txBody>
      </p:sp>
    </p:spTree>
    <p:extLst>
      <p:ext uri="{BB962C8B-B14F-4D97-AF65-F5344CB8AC3E}">
        <p14:creationId xmlns:p14="http://schemas.microsoft.com/office/powerpoint/2010/main" val="52241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 err="1"/>
              <a:t>TensorRT</a:t>
            </a:r>
            <a:endParaRPr lang="en-US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Deep learning inference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Imports and optimizes models from many frameworks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Run on GPU for 40x speedup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C++ and Python APIs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F37021"/>
                </a:solidFill>
              </a:rPr>
              <a:t>https://docs.nvidia.com/deeplearning/sdk/tensorrt-developer-guide/</a:t>
            </a:r>
          </a:p>
        </p:txBody>
      </p:sp>
    </p:spTree>
    <p:extLst>
      <p:ext uri="{BB962C8B-B14F-4D97-AF65-F5344CB8AC3E}">
        <p14:creationId xmlns:p14="http://schemas.microsoft.com/office/powerpoint/2010/main" val="52241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Deep Learning Performance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Many parameters affect the speed of operation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Deep learning performance guide provides tuning advice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F37021"/>
                </a:solidFill>
              </a:rPr>
              <a:t>https://docs.nvidia.com/deeplearning/sdk/dl-performance-guide/index.html</a:t>
            </a:r>
          </a:p>
        </p:txBody>
      </p:sp>
    </p:spTree>
    <p:extLst>
      <p:ext uri="{BB962C8B-B14F-4D97-AF65-F5344CB8AC3E}">
        <p14:creationId xmlns:p14="http://schemas.microsoft.com/office/powerpoint/2010/main" val="154868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 err="1"/>
              <a:t>DeepStream</a:t>
            </a:r>
            <a:r>
              <a:rPr lang="en-US" sz="4397" dirty="0"/>
              <a:t> SDK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Computer vision, video analytics, and multi-sensor processing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Deployed on Jetson or Tesla platforms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F37021"/>
                </a:solidFill>
              </a:rPr>
              <a:t>https://developer.nvidia.com/deepstream-sdk</a:t>
            </a:r>
          </a:p>
        </p:txBody>
      </p:sp>
    </p:spTree>
    <p:extLst>
      <p:ext uri="{BB962C8B-B14F-4D97-AF65-F5344CB8AC3E}">
        <p14:creationId xmlns:p14="http://schemas.microsoft.com/office/powerpoint/2010/main" val="54438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Signal, Image, and Video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/>
              <a:t>Next Video</a:t>
            </a:r>
          </a:p>
        </p:txBody>
      </p:sp>
    </p:spTree>
    <p:extLst>
      <p:ext uri="{BB962C8B-B14F-4D97-AF65-F5344CB8AC3E}">
        <p14:creationId xmlns:p14="http://schemas.microsoft.com/office/powerpoint/2010/main" val="176871380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193</Words>
  <Application>Microsoft Office PowerPoint</Application>
  <PresentationFormat>Custom</PresentationFormat>
  <Paragraphs>34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Roboto</vt:lpstr>
      <vt:lpstr>Calibri</vt:lpstr>
      <vt:lpstr>Packt</vt:lpstr>
      <vt:lpstr>GPU Accelerated Libraries</vt:lpstr>
      <vt:lpstr>Deep Learning</vt:lpstr>
      <vt:lpstr>Tensor Cores</vt:lpstr>
      <vt:lpstr>NVIDIA Developer Program</vt:lpstr>
      <vt:lpstr>cuDNN</vt:lpstr>
      <vt:lpstr>TensorRT</vt:lpstr>
      <vt:lpstr>Deep Learning Performance</vt:lpstr>
      <vt:lpstr>DeepStream SDK</vt:lpstr>
      <vt:lpstr>Signal, Image, and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Ashwini Waghmare</dc:creator>
  <cp:lastModifiedBy>Ashwini Waghmare</cp:lastModifiedBy>
  <cp:revision>21</cp:revision>
  <dcterms:modified xsi:type="dcterms:W3CDTF">2019-10-09T10:17:17Z</dcterms:modified>
</cp:coreProperties>
</file>