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1" r:id="rId3"/>
    <p:sldId id="277" r:id="rId4"/>
    <p:sldId id="276" r:id="rId5"/>
    <p:sldId id="272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Signal, Image, and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cuFFT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Fast Fourier Transform (FFT)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Applications in image and signal processing, mathematics, and engineering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Standard and FFTW-compatible APIs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functions, operating on pointers, to device memory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NVIDIA Performance Primitives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2D image and signal processing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Data exchange and initialization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Arithmetic and logical operations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</a:rPr>
              <a:t>Color</a:t>
            </a:r>
            <a:r>
              <a:rPr lang="en-IN" sz="3999" dirty="0">
                <a:solidFill>
                  <a:srgbClr val="434343"/>
                </a:solidFill>
              </a:rPr>
              <a:t> space conversions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Filters and statistical functions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functions, operating on pointers, to device memory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Video Codec SDK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Video encoding and decoding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Access to special-purpose hardware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Integrated with </a:t>
            </a:r>
            <a:r>
              <a:rPr lang="en-IN" sz="3999" dirty="0" err="1">
                <a:solidFill>
                  <a:srgbClr val="434343"/>
                </a:solidFill>
              </a:rPr>
              <a:t>ffmpeg</a:t>
            </a:r>
            <a:r>
              <a:rPr lang="en-IN" sz="3999" dirty="0">
                <a:solidFill>
                  <a:srgbClr val="434343"/>
                </a:solidFill>
              </a:rPr>
              <a:t>: </a:t>
            </a:r>
            <a:r>
              <a:rPr lang="en-IN" sz="3999" dirty="0">
                <a:solidFill>
                  <a:srgbClr val="F37021"/>
                </a:solidFill>
              </a:rPr>
              <a:t>https://ffmpeg.org/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Or download the SDK for more control: </a:t>
            </a:r>
            <a:br>
              <a:rPr lang="en-IN" sz="3999" dirty="0">
                <a:solidFill>
                  <a:srgbClr val="434343"/>
                </a:solidFill>
              </a:rPr>
            </a:br>
            <a:r>
              <a:rPr lang="en-IN" sz="3999" dirty="0">
                <a:solidFill>
                  <a:srgbClr val="F37021"/>
                </a:solidFill>
              </a:rPr>
              <a:t>https://developer.nvidia.com/nvidia-video-codec-sdk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Linear Algebra and Math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90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Calibri</vt:lpstr>
      <vt:lpstr>Packt</vt:lpstr>
      <vt:lpstr>Signal, Image, and Video</vt:lpstr>
      <vt:lpstr>cuFFT</vt:lpstr>
      <vt:lpstr>NVIDIA Performance Primitives</vt:lpstr>
      <vt:lpstr>Video Codec SDK</vt:lpstr>
      <vt:lpstr>Linear Algebra and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21</cp:revision>
  <dcterms:modified xsi:type="dcterms:W3CDTF">2019-10-09T09:00:22Z</dcterms:modified>
</cp:coreProperties>
</file>