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69" r:id="rId2"/>
    <p:sldId id="271" r:id="rId3"/>
    <p:sldId id="277" r:id="rId4"/>
    <p:sldId id="276" r:id="rId5"/>
    <p:sldId id="275" r:id="rId6"/>
    <p:sldId id="274" r:id="rId7"/>
    <p:sldId id="272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54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Linear Algebra and Math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cuBLAS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Basic linear algebra subroutines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Dot products, linear combinations, matrix multiplications, and so 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Host functions, operating on pointers, to device memory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Included with CUDA toolkit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cuSPARSE</a:t>
            </a:r>
            <a:endParaRPr lang="en-US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Linear algebra operations on sparse matrices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Save time and memory with specialized representations:</a:t>
            </a:r>
          </a:p>
          <a:p>
            <a:pPr marL="19944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999" dirty="0">
                <a:solidFill>
                  <a:srgbClr val="434343"/>
                </a:solidFill>
              </a:rPr>
              <a:t> Dense, COO, CSR, CSC, ELL/HYB, and blocked CSR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Included with the CUDA toolkit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cuSOLVER</a:t>
            </a:r>
            <a:endParaRPr lang="en-US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Dense and sparse direct solvers:</a:t>
            </a:r>
          </a:p>
          <a:p>
            <a:pPr marL="19944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3999" dirty="0" err="1">
                <a:solidFill>
                  <a:srgbClr val="434343"/>
                </a:solidFill>
              </a:rPr>
              <a:t>cusolverDN</a:t>
            </a:r>
            <a:r>
              <a:rPr lang="en-US" sz="3999" dirty="0">
                <a:solidFill>
                  <a:srgbClr val="434343"/>
                </a:solidFill>
              </a:rPr>
              <a:t> – key LAPACK dense solvers</a:t>
            </a:r>
          </a:p>
          <a:p>
            <a:pPr marL="19944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3999" dirty="0" err="1">
                <a:solidFill>
                  <a:srgbClr val="434343"/>
                </a:solidFill>
              </a:rPr>
              <a:t>cusolverSP</a:t>
            </a:r>
            <a:r>
              <a:rPr lang="en-US" sz="3999" dirty="0">
                <a:solidFill>
                  <a:srgbClr val="434343"/>
                </a:solidFill>
              </a:rPr>
              <a:t> – sparse direct solvers</a:t>
            </a:r>
          </a:p>
          <a:p>
            <a:pPr marL="199440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US" sz="3999" dirty="0" err="1">
                <a:solidFill>
                  <a:srgbClr val="434343"/>
                </a:solidFill>
              </a:rPr>
              <a:t>cusolverRF</a:t>
            </a:r>
            <a:r>
              <a:rPr lang="en-US" sz="3999" dirty="0">
                <a:solidFill>
                  <a:srgbClr val="434343"/>
                </a:solidFill>
              </a:rPr>
              <a:t> – spar refactorization solver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Included with the CUDA toolkit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cuRAND</a:t>
            </a:r>
            <a:endParaRPr lang="en-US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Random number generation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Host interface for bulk generation of random numbers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Device interface for generating individual random numbers in kernels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Four different RNG algorithms and various distributions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Included with the CUDA toolkit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CUDA Math Library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Device API, called from kernels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Standard </a:t>
            </a:r>
            <a:r>
              <a:rPr lang="en-US" sz="3999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en-US" sz="3999" dirty="0">
                <a:solidFill>
                  <a:srgbClr val="434343"/>
                </a:solidFill>
              </a:rPr>
              <a:t> functions, plus inverse error, Bessel functions, and so 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Half-precision floating point (FP16)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Complete reference in CUDA toolkit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4868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Parallel Algorithms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173</Words>
  <Application>Microsoft Office PowerPoint</Application>
  <PresentationFormat>Custom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Calibri</vt:lpstr>
      <vt:lpstr>Courier New</vt:lpstr>
      <vt:lpstr>Roboto</vt:lpstr>
      <vt:lpstr>Packt</vt:lpstr>
      <vt:lpstr>Linear Algebra and Math</vt:lpstr>
      <vt:lpstr>cuBLAS</vt:lpstr>
      <vt:lpstr>cuSPARSE</vt:lpstr>
      <vt:lpstr>cuSOLVER</vt:lpstr>
      <vt:lpstr>cuRAND</vt:lpstr>
      <vt:lpstr>CUDA Math Library</vt:lpstr>
      <vt:lpstr>Parallel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Mallika Chavan</cp:lastModifiedBy>
  <cp:revision>20</cp:revision>
  <dcterms:modified xsi:type="dcterms:W3CDTF">2019-10-09T09:03:13Z</dcterms:modified>
</cp:coreProperties>
</file>