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69" r:id="rId2"/>
    <p:sldId id="271" r:id="rId3"/>
    <p:sldId id="277" r:id="rId4"/>
    <p:sldId id="276" r:id="rId5"/>
    <p:sldId id="275" r:id="rId6"/>
    <p:sldId id="274" r:id="rId7"/>
    <p:sldId id="278" r:id="rId8"/>
    <p:sldId id="279" r:id="rId9"/>
    <p:sldId id="272" r:id="rId10"/>
    <p:sldId id="280" r:id="rId11"/>
  </p:sldIdLst>
  <p:sldSz cx="18288000" cy="102822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78" y="62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8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5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69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Parallel Algorithms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NCCL (Continued)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Provides routines like all-gather, all-reduce, broadcast, reduce,                                and reduce-scatter:</a:t>
            </a:r>
          </a:p>
          <a:p>
            <a:pPr marL="201168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3999" dirty="0">
                <a:solidFill>
                  <a:srgbClr val="434343"/>
                </a:solidFill>
              </a:rPr>
              <a:t>Optimized to take full advantage of all available GPUs across         multiple nodes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Many deep learning frameworks have integrated support for NCCL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Thrust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Template library based on the STL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Algorithms like scan, reduce, and sort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CUDA-compatible vectors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Fancy iterators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Included with the CUDA toolkit</a:t>
            </a:r>
            <a:endParaRPr lang="en-US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Thrust Containers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b="1" dirty="0">
                <a:solidFill>
                  <a:srgbClr val="434343"/>
                </a:solidFill>
              </a:rPr>
              <a:t>host_vector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b="1" dirty="0">
                <a:solidFill>
                  <a:srgbClr val="434343"/>
                </a:solidFill>
              </a:rPr>
              <a:t>device_vector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Specialized for CUDA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Assignment copies between the host and the device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Thrust Algorithms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Transformations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Reductions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Reordering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Thrust Iterators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Similar to boost iterators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Transform or reorder values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CUB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Open source, free download: </a:t>
            </a:r>
            <a:r>
              <a:rPr lang="en-IN" sz="3999" dirty="0">
                <a:solidFill>
                  <a:srgbClr val="F37021"/>
                </a:solidFill>
              </a:rPr>
              <a:t>http://nvlabs.github.io/cub/ 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Device API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Warp-level and block-level primitives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Scan, reduction, sort, histograms, and so on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nvGRAPH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Graph analytics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Graph construction and manipulation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Graph algorithms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API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Included with the CUDA Toolkit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6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NCCL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NVIDIA Collective Communications Library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Multi-GPU and multi-node communication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Source code download: </a:t>
            </a:r>
            <a:r>
              <a:rPr lang="en-IN" sz="3999" dirty="0">
                <a:solidFill>
                  <a:srgbClr val="F37021"/>
                </a:solidFill>
              </a:rPr>
              <a:t>https://github.com/NVIDIA/nccl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Binary download: </a:t>
            </a:r>
            <a:r>
              <a:rPr lang="en-IN" sz="3999" dirty="0">
                <a:solidFill>
                  <a:srgbClr val="F37021"/>
                </a:solidFill>
              </a:rPr>
              <a:t>https://developer.nvidia.com/nccl</a:t>
            </a:r>
          </a:p>
        </p:txBody>
      </p:sp>
    </p:spTree>
    <p:extLst>
      <p:ext uri="{BB962C8B-B14F-4D97-AF65-F5344CB8AC3E}">
        <p14:creationId xmlns:p14="http://schemas.microsoft.com/office/powerpoint/2010/main" val="19779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Advanced CUDA Topics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Next </a:t>
            </a:r>
            <a:r>
              <a:rPr lang="en-IN" dirty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152</Words>
  <Application>Microsoft Office PowerPoint</Application>
  <PresentationFormat>Custom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Calibri</vt:lpstr>
      <vt:lpstr>Roboto</vt:lpstr>
      <vt:lpstr>Arial</vt:lpstr>
      <vt:lpstr>Packt</vt:lpstr>
      <vt:lpstr>Parallel Algorithms</vt:lpstr>
      <vt:lpstr>Thrust</vt:lpstr>
      <vt:lpstr>Thrust Containers</vt:lpstr>
      <vt:lpstr>Thrust Algorithms</vt:lpstr>
      <vt:lpstr>Thrust Iterators</vt:lpstr>
      <vt:lpstr>CUB</vt:lpstr>
      <vt:lpstr>nvGRAPH</vt:lpstr>
      <vt:lpstr>NCCL</vt:lpstr>
      <vt:lpstr>Advanced CUDA Topics</vt:lpstr>
      <vt:lpstr>NCCL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Sanjeetkumar Sinha</cp:lastModifiedBy>
  <cp:revision>28</cp:revision>
  <dcterms:modified xsi:type="dcterms:W3CDTF">2019-10-10T11:50:48Z</dcterms:modified>
</cp:coreProperties>
</file>