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1"/>
  </p:notesMasterIdLst>
  <p:sldIdLst>
    <p:sldId id="259" r:id="rId2"/>
    <p:sldId id="269" r:id="rId3"/>
    <p:sldId id="271" r:id="rId4"/>
    <p:sldId id="277" r:id="rId5"/>
    <p:sldId id="276" r:id="rId6"/>
    <p:sldId id="275" r:id="rId7"/>
    <p:sldId id="278" r:id="rId8"/>
    <p:sldId id="274" r:id="rId9"/>
    <p:sldId id="272" r:id="rId10"/>
  </p:sldIdLst>
  <p:sldSz cx="18288000" cy="10282238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74" y="96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48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03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dirty="0"/>
              <a:t>Advanced CUDA Topics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dirty="0"/>
              <a:t>Section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Concurrency and Streams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Concurrency in CUDA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Multiple concurrent kernels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Host execution concurrent with kernels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Memory transfers overlapping with computation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Streams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Independent sequences of commands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Within a stream – ordered execution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Between streams – concurrent execution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Default stream runs all commands sequentially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Concurrent Kernels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Multiple streams for independent kernels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Will run concurrently if there is room on the device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Host computation can overlap with kernel execution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Synchronization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err="1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cudaDeviceSynchronize</a:t>
            </a: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(): </a:t>
            </a:r>
            <a:r>
              <a:rPr lang="en-IN" sz="3999" dirty="0">
                <a:solidFill>
                  <a:srgbClr val="434343"/>
                </a:solidFill>
              </a:rPr>
              <a:t>Wait for all streams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err="1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cudaStreamSynchronize</a:t>
            </a: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(): </a:t>
            </a:r>
            <a:r>
              <a:rPr lang="en-IN" sz="3999" dirty="0">
                <a:solidFill>
                  <a:srgbClr val="434343"/>
                </a:solidFill>
              </a:rPr>
              <a:t>Wait for one stream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err="1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cudaStreamQuery</a:t>
            </a: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(): </a:t>
            </a:r>
            <a:r>
              <a:rPr lang="en-IN" sz="3999" dirty="0">
                <a:solidFill>
                  <a:srgbClr val="434343"/>
                </a:solidFill>
              </a:rPr>
              <a:t>Check stream status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Events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err="1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cudaEventCreate</a:t>
            </a: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(): Create an event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err="1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cudaEventRecord</a:t>
            </a: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(): Record an event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err="1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cudaEventSynchronize</a:t>
            </a: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(): Wait for an event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err="1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cudaStreamWaitForEvent</a:t>
            </a: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(): Wait for an event in a stream</a:t>
            </a:r>
          </a:p>
        </p:txBody>
      </p:sp>
    </p:spTree>
    <p:extLst>
      <p:ext uri="{BB962C8B-B14F-4D97-AF65-F5344CB8AC3E}">
        <p14:creationId xmlns:p14="http://schemas.microsoft.com/office/powerpoint/2010/main" val="368648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Summary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Used streams to execute kernels concurrently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Used events or API functions to synchronize streams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These worked concurrently on the host</a:t>
            </a:r>
          </a:p>
        </p:txBody>
      </p:sp>
    </p:spTree>
    <p:extLst>
      <p:ext uri="{BB962C8B-B14F-4D97-AF65-F5344CB8AC3E}">
        <p14:creationId xmlns:p14="http://schemas.microsoft.com/office/powerpoint/2010/main" val="154868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Overlapping Transfers </a:t>
            </a:r>
            <a:br>
              <a:rPr lang="en-IN" dirty="0"/>
            </a:br>
            <a:r>
              <a:rPr lang="en-IN" dirty="0"/>
              <a:t>and Computation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/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139</Words>
  <Application>Microsoft Office PowerPoint</Application>
  <PresentationFormat>Custom</PresentationFormat>
  <Paragraphs>31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Calibri</vt:lpstr>
      <vt:lpstr>Arial</vt:lpstr>
      <vt:lpstr>Packt</vt:lpstr>
      <vt:lpstr>Advanced CUDA Topics</vt:lpstr>
      <vt:lpstr>Concurrency and Streams</vt:lpstr>
      <vt:lpstr>Concurrency in CUDA</vt:lpstr>
      <vt:lpstr>Streams</vt:lpstr>
      <vt:lpstr>Concurrent Kernels</vt:lpstr>
      <vt:lpstr>Synchronization</vt:lpstr>
      <vt:lpstr>Events</vt:lpstr>
      <vt:lpstr>Summary</vt:lpstr>
      <vt:lpstr>Overlapping Transfers  and Computation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Ashwini Waghmare</dc:creator>
  <cp:lastModifiedBy>Ashwini Waghmare</cp:lastModifiedBy>
  <cp:revision>22</cp:revision>
  <dcterms:modified xsi:type="dcterms:W3CDTF">2019-10-11T11:16:54Z</dcterms:modified>
</cp:coreProperties>
</file>