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6"/>
  </p:notesMasterIdLst>
  <p:sldIdLst>
    <p:sldId id="269" r:id="rId2"/>
    <p:sldId id="271" r:id="rId3"/>
    <p:sldId id="277" r:id="rId4"/>
    <p:sldId id="272" r:id="rId5"/>
  </p:sldIdLst>
  <p:sldSz cx="18288000" cy="10282238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96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Device Management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Listing Devices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 err="1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cudaGetDeviceCount</a:t>
            </a:r>
            <a:r>
              <a:rPr lang="en-US" sz="3999" dirty="0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3999" dirty="0">
                <a:solidFill>
                  <a:srgbClr val="434343"/>
                </a:solidFill>
                <a:latin typeface="Calibri" panose="020F0502020204030204" pitchFamily="34" charset="0"/>
              </a:rPr>
              <a:t>: Get the number of devices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 err="1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cudaGetDeviceProperties</a:t>
            </a:r>
            <a:r>
              <a:rPr lang="en-US" sz="3999" dirty="0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3999" dirty="0">
                <a:solidFill>
                  <a:srgbClr val="434343"/>
                </a:solidFill>
                <a:latin typeface="Calibri" panose="020F0502020204030204" pitchFamily="34" charset="0"/>
              </a:rPr>
              <a:t>: Get the device properties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 err="1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cudaDeviceProps</a:t>
            </a:r>
            <a:r>
              <a:rPr lang="en-US" sz="3999" dirty="0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struct</a:t>
            </a:r>
            <a:r>
              <a:rPr lang="en-US" sz="3999" dirty="0">
                <a:solidFill>
                  <a:srgbClr val="434343"/>
                </a:solidFill>
                <a:latin typeface="Calibri" panose="020F0502020204030204" pitchFamily="34" charset="0"/>
              </a:rPr>
              <a:t>: Details about a particular device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Selecting Devices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 err="1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cudaSetDevice</a:t>
            </a:r>
            <a:r>
              <a:rPr lang="en-US" sz="3999" dirty="0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3999" dirty="0">
                <a:solidFill>
                  <a:srgbClr val="434343"/>
                </a:solidFill>
                <a:latin typeface="Calibri" panose="020F0502020204030204" pitchFamily="34" charset="0"/>
              </a:rPr>
              <a:t>: Set current device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 err="1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cudaGetDevice</a:t>
            </a:r>
            <a:r>
              <a:rPr lang="en-US" sz="3999" dirty="0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3999" dirty="0">
                <a:solidFill>
                  <a:srgbClr val="434343"/>
                </a:solidFill>
                <a:latin typeface="Calibri" panose="020F0502020204030204" pitchFamily="34" charset="0"/>
              </a:rPr>
              <a:t>: Get index of the current device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 err="1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cudaChooseDevice</a:t>
            </a:r>
            <a:r>
              <a:rPr lang="en-US" sz="3999" dirty="0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3999" dirty="0">
                <a:solidFill>
                  <a:srgbClr val="434343"/>
                </a:solidFill>
                <a:latin typeface="Calibri" panose="020F0502020204030204" pitchFamily="34" charset="0"/>
              </a:rPr>
              <a:t>: Select a device based on its properties</a:t>
            </a:r>
          </a:p>
        </p:txBody>
      </p:sp>
    </p:spTree>
    <p:extLst>
      <p:ext uri="{BB962C8B-B14F-4D97-AF65-F5344CB8AC3E}">
        <p14:creationId xmlns:p14="http://schemas.microsoft.com/office/powerpoint/2010/main" val="52241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Programming with </a:t>
            </a:r>
            <a:br>
              <a:rPr lang="en-IN" dirty="0"/>
            </a:br>
            <a:r>
              <a:rPr lang="en-IN" dirty="0"/>
              <a:t>Multiple GPUs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/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53</Words>
  <Application>Microsoft Office PowerPoint</Application>
  <PresentationFormat>Custom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Roboto</vt:lpstr>
      <vt:lpstr>Calibri</vt:lpstr>
      <vt:lpstr>Packt</vt:lpstr>
      <vt:lpstr>Device Management</vt:lpstr>
      <vt:lpstr>Listing Devices</vt:lpstr>
      <vt:lpstr>Selecting Devices</vt:lpstr>
      <vt:lpstr>Programming with  Multiple GPUs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Jacob Jesuraj</cp:lastModifiedBy>
  <cp:revision>21</cp:revision>
  <dcterms:modified xsi:type="dcterms:W3CDTF">2019-10-11T10:28:03Z</dcterms:modified>
</cp:coreProperties>
</file>