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69" r:id="rId2"/>
    <p:sldId id="271" r:id="rId3"/>
    <p:sldId id="272" r:id="rId4"/>
  </p:sldIdLst>
  <p:sldSz cx="18288000" cy="10282238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14" y="540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0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4207951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Programming with </a:t>
            </a:r>
            <a:br>
              <a:rPr lang="en-IN" dirty="0"/>
            </a:br>
            <a:r>
              <a:rPr lang="en-IN" dirty="0"/>
              <a:t>Multiple GPUs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Multiple CUDA Devices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Separate streams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Separate memory allocations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Must launch kernels on the correct device</a:t>
            </a: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The Unified Address Space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/>
              <a:t>Next Video</a:t>
            </a:r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23</Words>
  <Application>Microsoft Office PowerPoint</Application>
  <PresentationFormat>Custom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Roboto</vt:lpstr>
      <vt:lpstr>Arial</vt:lpstr>
      <vt:lpstr>Calibri</vt:lpstr>
      <vt:lpstr>Packt</vt:lpstr>
      <vt:lpstr>Programming with  Multiple GPUs</vt:lpstr>
      <vt:lpstr>Multiple CUDA Devices</vt:lpstr>
      <vt:lpstr>The Unified Address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cp:lastModifiedBy>Mallika Chavan</cp:lastModifiedBy>
  <cp:revision>19</cp:revision>
  <dcterms:modified xsi:type="dcterms:W3CDTF">2019-10-09T09:15:23Z</dcterms:modified>
</cp:coreProperties>
</file>