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272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6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The Unified Address Space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Unified Virtual Addressing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All the CUDA-allocated host and device memory is in one address space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Can determine memory location from its address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Use </a:t>
            </a: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cudaMemcpyDefault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 for copies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Use </a:t>
            </a: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cudaPointerGetAttributes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 to query pointer info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Dynamic Global </a:t>
            </a:r>
            <a:br>
              <a:rPr lang="en-IN" dirty="0"/>
            </a:br>
            <a:r>
              <a:rPr lang="en-IN" dirty="0"/>
              <a:t>Memory Allocation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Roboto</vt:lpstr>
      <vt:lpstr>Calibri</vt:lpstr>
      <vt:lpstr>Packt</vt:lpstr>
      <vt:lpstr>The Unified Address Space</vt:lpstr>
      <vt:lpstr>Unified Virtual Addressing</vt:lpstr>
      <vt:lpstr>Dynamic Global  Memory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Jacob Jesuraj</cp:lastModifiedBy>
  <cp:revision>21</cp:revision>
  <dcterms:modified xsi:type="dcterms:W3CDTF">2019-10-11T10:29:14Z</dcterms:modified>
</cp:coreProperties>
</file>