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6"/>
  </p:notesMasterIdLst>
  <p:sldIdLst>
    <p:sldId id="269" r:id="rId2"/>
    <p:sldId id="271" r:id="rId3"/>
    <p:sldId id="277" r:id="rId4"/>
    <p:sldId id="272" r:id="rId5"/>
  </p:sldIdLst>
  <p:sldSz cx="18288000" cy="10282238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6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40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4207951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Dynamic Global </a:t>
            </a:r>
            <a:br>
              <a:rPr lang="en-IN" dirty="0"/>
            </a:br>
            <a:r>
              <a:rPr lang="en-IN" dirty="0"/>
              <a:t>Memory Allocation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Allocation from Device Code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Usually allocate with a host API: </a:t>
            </a: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cudaMalloc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 and </a:t>
            </a:r>
            <a:r>
              <a:rPr lang="en-IN" sz="3999" dirty="0" err="1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cudaFree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()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Can also allocate in device code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C++ style: 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 and 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delete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C style: 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malloc()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</a:rPr>
              <a:t> and </a:t>
            </a:r>
            <a:r>
              <a:rPr lang="en-IN" sz="3999" dirty="0">
                <a:solidFill>
                  <a:srgbClr val="434343"/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free()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 algn="ctr"/>
            <a:r>
              <a:rPr lang="en-US" sz="4397" dirty="0"/>
              <a:t>Device Allocation Details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0" y="1776127"/>
            <a:ext cx="17424329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Do not mix new/delete with malloc/free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Separate heap from the host API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Do not mix device host and device allocation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Watch out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5224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436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Dynamic Parallelism</a:t>
            </a:r>
            <a:endParaRPr lang="en" dirty="0"/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784922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/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176871380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74</Words>
  <Application>Microsoft Office PowerPoint</Application>
  <PresentationFormat>Custom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Roboto</vt:lpstr>
      <vt:lpstr>Calibri</vt:lpstr>
      <vt:lpstr>Packt</vt:lpstr>
      <vt:lpstr>Dynamic Global  Memory Allocation</vt:lpstr>
      <vt:lpstr>Allocation from Device Code</vt:lpstr>
      <vt:lpstr>Device Allocation Details</vt:lpstr>
      <vt:lpstr>Dynamic Parallelism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cp:lastModifiedBy>Jacob Jesuraj</cp:lastModifiedBy>
  <cp:revision>21</cp:revision>
  <dcterms:modified xsi:type="dcterms:W3CDTF">2019-10-11T10:29:52Z</dcterms:modified>
</cp:coreProperties>
</file>