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69" r:id="rId2"/>
    <p:sldId id="271" r:id="rId3"/>
    <p:sldId id="277" r:id="rId4"/>
    <p:sldId id="276" r:id="rId5"/>
    <p:sldId id="272" r:id="rId6"/>
    <p:sldId id="278" r:id="rId7"/>
  </p:sldIdLst>
  <p:sldSz cx="18288000" cy="10282238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74" y="96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01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Dynamic Parallelism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Compiling for Dynamic Parallelism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Build host and device code separately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Generate code for compute capability of 3.5 or higher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Details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Child grids must finish before the parent can complete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Streams and events are block scoped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Streams and events created with the host API cannot be used in kernels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Consistent view of memory before launch and after synchronization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Inconsistent view of memory in between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More Examples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434343"/>
                </a:solidFill>
              </a:rPr>
              <a:t>CUDA sample programs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F37021"/>
                </a:solidFill>
              </a:rPr>
              <a:t>https://devblogs.nvidia.com/introduction-cuda-dynamic-parallelism/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US" sz="3999" dirty="0">
                <a:solidFill>
                  <a:srgbClr val="F37021"/>
                </a:solidFill>
              </a:rPr>
              <a:t>https://devblogs.nvidia.com/cuda-dynamic-parallelism-api-principles/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/>
              <a:t>Summary and Next Steps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/>
              <a:t>Next </a:t>
            </a:r>
            <a:r>
              <a:rPr lang="en-IN" dirty="0"/>
              <a:t>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IN" sz="4397" dirty="0"/>
              <a:t>CUDA Dynamic Parallelism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668658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>
                <a:solidFill>
                  <a:srgbClr val="434343"/>
                </a:solidFill>
              </a:rPr>
              <a:t>Knowing </a:t>
            </a:r>
            <a:r>
              <a:rPr lang="en-IN" sz="3999" dirty="0">
                <a:solidFill>
                  <a:srgbClr val="434343"/>
                </a:solidFill>
              </a:rPr>
              <a:t>the arrangements of grid in advance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Efficient to start with a course grind approximate solution and find the result or scenarios of interest</a:t>
            </a:r>
          </a:p>
          <a:p>
            <a:pPr marL="201168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3999" dirty="0">
                <a:solidFill>
                  <a:srgbClr val="434343"/>
                </a:solidFill>
              </a:rPr>
              <a:t>For example: Computational fluid dynamics, and Adaptive sampling in re-tracing</a:t>
            </a:r>
          </a:p>
          <a:p>
            <a:pPr marL="2011680" indent="-710850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3999" dirty="0">
                <a:solidFill>
                  <a:srgbClr val="434343"/>
                </a:solidFill>
              </a:rPr>
              <a:t>CUDA supports this with the help of Dynamic parallelism</a:t>
            </a:r>
          </a:p>
        </p:txBody>
      </p:sp>
    </p:spTree>
    <p:extLst>
      <p:ext uri="{BB962C8B-B14F-4D97-AF65-F5344CB8AC3E}">
        <p14:creationId xmlns:p14="http://schemas.microsoft.com/office/powerpoint/2010/main" val="1315137293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144</Words>
  <Application>Microsoft Office PowerPoint</Application>
  <PresentationFormat>Custom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Courier New</vt:lpstr>
      <vt:lpstr>Calibri</vt:lpstr>
      <vt:lpstr>Roboto</vt:lpstr>
      <vt:lpstr>Arial</vt:lpstr>
      <vt:lpstr>Packt</vt:lpstr>
      <vt:lpstr>Dynamic Parallelism</vt:lpstr>
      <vt:lpstr>Compiling for Dynamic Parallelism</vt:lpstr>
      <vt:lpstr>Details</vt:lpstr>
      <vt:lpstr>More Examples</vt:lpstr>
      <vt:lpstr>Summary and Next Steps</vt:lpstr>
      <vt:lpstr>CUDA Dynamic Parallelism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Ashwini Waghmare</dc:creator>
  <cp:lastModifiedBy>Ashwini Waghmare</cp:lastModifiedBy>
  <cp:revision>25</cp:revision>
  <dcterms:modified xsi:type="dcterms:W3CDTF">2019-10-11T10:17:24Z</dcterms:modified>
</cp:coreProperties>
</file>