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6"/>
  </p:notesMasterIdLst>
  <p:sldIdLst>
    <p:sldId id="269" r:id="rId2"/>
    <p:sldId id="271" r:id="rId3"/>
    <p:sldId id="277" r:id="rId4"/>
    <p:sldId id="272" r:id="rId5"/>
  </p:sldIdLst>
  <p:sldSz cx="18288000" cy="10282238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Robo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14" y="540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40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4207951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Next Steps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Practice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Write some programs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Use CUDA for work or personal projects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Study and modify the example programs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Over 150 examples included with CUDA toolkit</a:t>
            </a:r>
            <a:endParaRPr lang="en-US" sz="3999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Review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Rewatch videos as needed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When you have forgotten or do not understand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When working with new topics</a:t>
            </a:r>
          </a:p>
        </p:txBody>
      </p:sp>
    </p:spTree>
    <p:extLst>
      <p:ext uri="{BB962C8B-B14F-4D97-AF65-F5344CB8AC3E}">
        <p14:creationId xmlns:p14="http://schemas.microsoft.com/office/powerpoint/2010/main" val="52241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Resources to Explore</a:t>
            </a:r>
            <a:endParaRPr lang="en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/>
              <a:t>Next Video</a:t>
            </a:r>
          </a:p>
        </p:txBody>
      </p:sp>
    </p:spTree>
    <p:extLst>
      <p:ext uri="{BB962C8B-B14F-4D97-AF65-F5344CB8AC3E}">
        <p14:creationId xmlns:p14="http://schemas.microsoft.com/office/powerpoint/2010/main" val="176871380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49</Words>
  <Application>Microsoft Office PowerPoint</Application>
  <PresentationFormat>Custom</PresentationFormat>
  <Paragraphs>12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Roboto</vt:lpstr>
      <vt:lpstr>Packt</vt:lpstr>
      <vt:lpstr>Next Steps</vt:lpstr>
      <vt:lpstr>Practice</vt:lpstr>
      <vt:lpstr>Review</vt:lpstr>
      <vt:lpstr>Resources to Explore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cp:lastModifiedBy>Mallika Chavan</cp:lastModifiedBy>
  <cp:revision>20</cp:revision>
  <dcterms:modified xsi:type="dcterms:W3CDTF">2019-10-09T10:50:33Z</dcterms:modified>
</cp:coreProperties>
</file>