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71" r:id="rId3"/>
    <p:sldId id="277" r:id="rId4"/>
    <p:sldId id="278" r:id="rId5"/>
    <p:sldId id="276" r:id="rId6"/>
    <p:sldId id="264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6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5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95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Resources to Explore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CUDA Toolkit Resources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Installed with toolkit or available online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Sample programs: </a:t>
            </a:r>
            <a:r>
              <a:rPr lang="en-IN" sz="3999" dirty="0">
                <a:solidFill>
                  <a:srgbClr val="F37021"/>
                </a:solidFill>
              </a:rPr>
              <a:t>https://developer.nvidia.com/cuda-code-samples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Programming guide: </a:t>
            </a:r>
            <a:br>
              <a:rPr lang="en-IN" sz="3999" dirty="0">
                <a:solidFill>
                  <a:srgbClr val="434343"/>
                </a:solidFill>
              </a:rPr>
            </a:br>
            <a:r>
              <a:rPr lang="en-IN" sz="3999" dirty="0">
                <a:solidFill>
                  <a:srgbClr val="F37021"/>
                </a:solidFill>
              </a:rPr>
              <a:t>https://docs.nvidia.com/cuda/cuda-c-programming-guide/index.html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Best practices guide: </a:t>
            </a:r>
            <a:br>
              <a:rPr lang="en-IN" sz="3999" dirty="0">
                <a:solidFill>
                  <a:srgbClr val="434343"/>
                </a:solidFill>
              </a:rPr>
            </a:br>
            <a:r>
              <a:rPr lang="en-IN" sz="3999" dirty="0">
                <a:solidFill>
                  <a:srgbClr val="F37021"/>
                </a:solidFill>
              </a:rPr>
              <a:t>https://docs.nvidia.com/cuda/cuda-c-best-practices-guide/index.html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Toolkit documentation: </a:t>
            </a:r>
            <a:r>
              <a:rPr lang="en-IN" sz="3999" dirty="0">
                <a:solidFill>
                  <a:srgbClr val="F37021"/>
                </a:solidFill>
              </a:rPr>
              <a:t>https://docs.nvidia.com/cuda/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NVIDIA Developer Site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fr-FR" sz="3999" dirty="0">
                <a:solidFill>
                  <a:srgbClr val="F37021"/>
                </a:solidFill>
              </a:rPr>
              <a:t>https://developer.nvidia.com/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fr-FR" sz="3999" dirty="0">
                <a:solidFill>
                  <a:srgbClr val="434343"/>
                </a:solidFill>
              </a:rPr>
              <a:t>Blog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fr-FR" sz="3999" dirty="0">
                <a:solidFill>
                  <a:srgbClr val="434343"/>
                </a:solidFill>
              </a:rPr>
              <a:t>News articles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fr-FR" sz="3999" dirty="0">
                <a:solidFill>
                  <a:srgbClr val="434343"/>
                </a:solidFill>
              </a:rPr>
              <a:t>Forums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NVIDIA Developer Site (Continued)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fr-FR" sz="3999" dirty="0">
                <a:solidFill>
                  <a:srgbClr val="F37021"/>
                </a:solidFill>
              </a:rPr>
              <a:t>https://developer.nvidia.com/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fr-FR" sz="3999" dirty="0">
                <a:solidFill>
                  <a:srgbClr val="434343"/>
                </a:solidFill>
              </a:rPr>
              <a:t>Blog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fr-FR" sz="3999" dirty="0">
                <a:solidFill>
                  <a:srgbClr val="434343"/>
                </a:solidFill>
              </a:rPr>
              <a:t>News articles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fr-FR" sz="3999" dirty="0">
                <a:solidFill>
                  <a:srgbClr val="434343"/>
                </a:solidFill>
              </a:rPr>
              <a:t>Forums</a:t>
            </a:r>
          </a:p>
          <a:p>
            <a:pPr marL="913951" indent="-710850">
              <a:buClr>
                <a:srgbClr val="434343"/>
              </a:buClr>
              <a:buFont typeface="Calibri"/>
              <a:buChar char="●"/>
            </a:pPr>
            <a:r>
              <a:rPr lang="fr-FR" sz="3999" dirty="0">
                <a:solidFill>
                  <a:srgbClr val="434343"/>
                </a:solidFill>
              </a:rPr>
              <a:t>GPU </a:t>
            </a:r>
            <a:r>
              <a:rPr lang="fr-FR" sz="3999" dirty="0" err="1">
                <a:solidFill>
                  <a:srgbClr val="434343"/>
                </a:solidFill>
              </a:rPr>
              <a:t>Gems</a:t>
            </a:r>
            <a:r>
              <a:rPr lang="fr-FR" sz="3999" dirty="0">
                <a:solidFill>
                  <a:srgbClr val="434343"/>
                </a:solidFill>
              </a:rPr>
              <a:t>: </a:t>
            </a:r>
            <a:r>
              <a:rPr lang="en-US" sz="3999" dirty="0">
                <a:solidFill>
                  <a:srgbClr val="F37021"/>
                </a:solidFill>
              </a:rPr>
              <a:t>https://developer.nvidia.com/gpugems/GPUGems/</a:t>
            </a:r>
          </a:p>
          <a:p>
            <a:pPr marL="913951" indent="-710850">
              <a:buClr>
                <a:srgbClr val="434343"/>
              </a:buClr>
              <a:buChar char="●"/>
            </a:pPr>
            <a:endParaRPr lang="en-US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8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>
              <a:buClr>
                <a:srgbClr val="F3F3F3"/>
              </a:buClr>
            </a:pPr>
            <a:r>
              <a:rPr lang="en-US" sz="11600" dirty="0">
                <a:solidFill>
                  <a:srgbClr val="F3F3F3"/>
                </a:solidFill>
              </a:rPr>
              <a:t>GPU Gems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203101" algn="ctr">
              <a:buClr>
                <a:srgbClr val="434343"/>
              </a:buClr>
            </a:pPr>
            <a:r>
              <a:rPr lang="en-US" sz="3999" dirty="0">
                <a:solidFill>
                  <a:srgbClr val="F37021"/>
                </a:solidFill>
              </a:rPr>
              <a:t>https://developer.nvidia.com/gpugems/GPUGems/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16600"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80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Calibri</vt:lpstr>
      <vt:lpstr>Packt</vt:lpstr>
      <vt:lpstr>Resources to Explore</vt:lpstr>
      <vt:lpstr>CUDA Toolkit Resources</vt:lpstr>
      <vt:lpstr>NVIDIA Developer Site</vt:lpstr>
      <vt:lpstr>NVIDIA Developer Site (Continued)</vt:lpstr>
      <vt:lpstr>GPU Gems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Jacob Jesuraj</dc:creator>
  <cp:lastModifiedBy>Jacob Jesuraj</cp:lastModifiedBy>
  <cp:revision>26</cp:revision>
  <dcterms:modified xsi:type="dcterms:W3CDTF">2019-10-11T08:12:55Z</dcterms:modified>
</cp:coreProperties>
</file>