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7"/>
  </p:handoutMasterIdLst>
  <p:sldIdLst>
    <p:sldId id="256" r:id="rId2"/>
    <p:sldId id="280" r:id="rId3"/>
    <p:sldId id="257" r:id="rId4"/>
    <p:sldId id="291" r:id="rId5"/>
    <p:sldId id="258" r:id="rId6"/>
    <p:sldId id="259" r:id="rId7"/>
    <p:sldId id="264" r:id="rId8"/>
    <p:sldId id="265" r:id="rId9"/>
    <p:sldId id="267" r:id="rId10"/>
    <p:sldId id="285" r:id="rId11"/>
    <p:sldId id="284" r:id="rId12"/>
    <p:sldId id="294" r:id="rId13"/>
    <p:sldId id="269" r:id="rId14"/>
    <p:sldId id="287" r:id="rId15"/>
    <p:sldId id="292" r:id="rId1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646"/>
    <a:srgbClr val="C4C4C4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59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67C1E-A2F6-4803-A145-CF6B42EDA575}" type="datetimeFigureOut">
              <a:rPr lang="es-CO" smtClean="0"/>
              <a:t>26/03/2022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D290-2B41-4A6C-8BE8-63411DA2270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9249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rtada y t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8" name="Imagen 7" descr="fondo-apaisad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8" y="0"/>
            <a:ext cx="9144000" cy="4518212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>
            <a:off x="-13228" y="4537831"/>
            <a:ext cx="9170455" cy="2320169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pic>
        <p:nvPicPr>
          <p:cNvPr id="11" name="Imagen 10" descr="logo-udea-horizontal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72" y="273100"/>
            <a:ext cx="4043230" cy="10435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7362" y="4537831"/>
            <a:ext cx="7772400" cy="106570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4134" y="5626365"/>
            <a:ext cx="7785628" cy="5162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F2330516-30F6-E045-BD1D-7462146B4F22}" type="datetimeFigureOut">
              <a:rPr lang="es-ES" smtClean="0"/>
              <a:pPr/>
              <a:t>26/03/2022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4D4C741-227C-C746-A0AD-2AD17F58555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84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68646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F6AB103-9406-489A-947F-8CC7074469D9}" type="datetimeFigureOut">
              <a:rPr lang="es-CO" smtClean="0"/>
              <a:t>26/03/2022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FD8DAA-4F48-4C09-AE6B-2999D29E5A9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025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78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0500" y="4537830"/>
            <a:ext cx="8953500" cy="2116969"/>
          </a:xfrm>
        </p:spPr>
        <p:txBody>
          <a:bodyPr/>
          <a:lstStyle/>
          <a:p>
            <a:r>
              <a:rPr lang="es-CO" sz="3200" dirty="0" err="1"/>
              <a:t>Spacy</a:t>
            </a:r>
            <a:r>
              <a:rPr lang="es-CO" sz="3200" dirty="0"/>
              <a:t> en Python</a:t>
            </a:r>
            <a:br>
              <a:rPr lang="es-CO" sz="3200" dirty="0"/>
            </a:br>
            <a:r>
              <a:rPr lang="es-CO" sz="3200" dirty="0"/>
              <a:t>Google </a:t>
            </a:r>
            <a:r>
              <a:rPr lang="es-CO" sz="3200" dirty="0" err="1"/>
              <a:t>Colab</a:t>
            </a:r>
            <a:br>
              <a:rPr lang="es-CO" sz="2500" dirty="0"/>
            </a:br>
            <a:endParaRPr lang="es-CO" sz="25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408227" y="5909481"/>
            <a:ext cx="4735773" cy="662486"/>
          </a:xfrm>
        </p:spPr>
        <p:txBody>
          <a:bodyPr>
            <a:no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Jorge Mauricio Molina Mejía</a:t>
            </a:r>
          </a:p>
          <a:p>
            <a:r>
              <a:rPr lang="es-CO" dirty="0">
                <a:solidFill>
                  <a:schemeClr val="bg1"/>
                </a:solidFill>
              </a:rPr>
              <a:t>Dr. Informática y Ciencias del Lenguaje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90500" y="5909481"/>
            <a:ext cx="3890181" cy="745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bg1">
                    <a:lumMod val="8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Curso de Estadística y Lingüística Computacional</a:t>
            </a:r>
          </a:p>
        </p:txBody>
      </p:sp>
    </p:spTree>
    <p:extLst>
      <p:ext uri="{BB962C8B-B14F-4D97-AF65-F5344CB8AC3E}">
        <p14:creationId xmlns:p14="http://schemas.microsoft.com/office/powerpoint/2010/main" val="179377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6846"/>
          </a:xfrm>
        </p:spPr>
        <p:txBody>
          <a:bodyPr/>
          <a:lstStyle/>
          <a:p>
            <a:r>
              <a:rPr lang="es-CO" dirty="0"/>
              <a:t>Funcionamiento VI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221973"/>
            <a:ext cx="7886700" cy="1784838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nlp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= 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spacy.load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('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es_core_news_sm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')</a:t>
            </a:r>
          </a:p>
          <a:p>
            <a:pPr marL="0" indent="0">
              <a:buNone/>
            </a:pP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displacy.render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(doc2, 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style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='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dep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', 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jupyter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=True, 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options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={'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distance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': 140})</a:t>
            </a:r>
          </a:p>
          <a:p>
            <a:pPr marL="0" indent="0" algn="just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7882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3595"/>
          </a:xfrm>
        </p:spPr>
        <p:txBody>
          <a:bodyPr/>
          <a:lstStyle/>
          <a:p>
            <a:r>
              <a:rPr lang="es-CO" dirty="0"/>
              <a:t>Funcionamiento VII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085" y="1188720"/>
            <a:ext cx="7783830" cy="4314156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import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spacy</a:t>
            </a:r>
            <a:endParaRPr lang="es-CO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spacy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import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displacy</a:t>
            </a:r>
            <a:endParaRPr lang="es-CO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b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text2 = "El señor Jorge Mauricio Molina Mejía nació en la ciudad de Medellín, Colombia el 15 de abril de 1972. Estudió en la Universidad de Antioquia y trabajó en la ONU en el año 2010. Hizo el doctorado en Francia en la Universidad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Grenoble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Alpes allí conoció a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Agnès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Souque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."</a:t>
            </a:r>
          </a:p>
          <a:p>
            <a:pPr marL="0" indent="0">
              <a:buNone/>
            </a:pP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nlp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=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spacy.load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('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es_core_news_sm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')</a:t>
            </a:r>
          </a:p>
          <a:p>
            <a:pPr marL="0" indent="0">
              <a:buNone/>
            </a:pP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doc4 =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nlp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(text2)</a:t>
            </a:r>
          </a:p>
          <a:p>
            <a:pPr marL="0" indent="0">
              <a:buNone/>
            </a:pP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displacy.render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(doc4,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style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='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ent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',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jupyter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=True,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options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={'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distance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': 140})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758539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23595"/>
          </a:xfrm>
        </p:spPr>
        <p:txBody>
          <a:bodyPr/>
          <a:lstStyle/>
          <a:p>
            <a:r>
              <a:rPr lang="es-CO" dirty="0"/>
              <a:t>Funcionamiento VIII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085" y="1188720"/>
            <a:ext cx="7783830" cy="307848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import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spacy</a:t>
            </a:r>
            <a:endParaRPr lang="es-CO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spacy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import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displacy</a:t>
            </a:r>
            <a:endParaRPr lang="es-CO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b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nlp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=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spacy.load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('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es_core_news_sm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')</a:t>
            </a:r>
          </a:p>
          <a:p>
            <a:pPr marL="0" indent="0">
              <a:buNone/>
            </a:pP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file_name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= '/LComp.txt'</a:t>
            </a:r>
          </a:p>
          <a:p>
            <a:pPr marL="0" indent="0">
              <a:buNone/>
            </a:pP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Lcomp_file_text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= open(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file_name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).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read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Lcomp_file_doc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=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nlp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Lcomp_file_text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([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token.text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token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in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Lcomp_file_doc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])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527429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98657"/>
          </a:xfrm>
        </p:spPr>
        <p:txBody>
          <a:bodyPr/>
          <a:lstStyle/>
          <a:p>
            <a:r>
              <a:rPr lang="es-CO" dirty="0"/>
              <a:t>Funcionamiento IX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163782"/>
            <a:ext cx="7886700" cy="52536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import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spacy</a:t>
            </a:r>
            <a:endParaRPr lang="es-CO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spacy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import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displacy</a:t>
            </a:r>
            <a:endParaRPr lang="es-CO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b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nlp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= 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spacy.load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('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es_core_news_sm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')</a:t>
            </a:r>
          </a:p>
          <a:p>
            <a:pPr marL="0" indent="0">
              <a:buNone/>
            </a:pP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file_name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= '/LComp.txt'</a:t>
            </a:r>
          </a:p>
          <a:p>
            <a:pPr marL="0" indent="0">
              <a:buNone/>
            </a:pP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Lcomp_file_text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= open(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file_name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).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read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0" indent="0">
              <a:buNone/>
            </a:pP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Lcomp_file_doc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= 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nlp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Lcomp_file_text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sentences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= 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list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Lcomp_file_doc.sents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len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sentences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b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sentence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in 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sentences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(</a:t>
            </a:r>
            <a:r>
              <a:rPr lang="es-CO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sentence</a:t>
            </a:r>
            <a:r>
              <a:rPr lang="es-CO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 algn="just">
              <a:buNone/>
            </a:pP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353120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95308"/>
            <a:ext cx="7886700" cy="849721"/>
          </a:xfrm>
        </p:spPr>
        <p:txBody>
          <a:bodyPr/>
          <a:lstStyle/>
          <a:p>
            <a:r>
              <a:rPr lang="es-CO" dirty="0"/>
              <a:t>Funcionamiento X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761" y="1045030"/>
            <a:ext cx="8451668" cy="162403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 token in 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Lcomp_file_doc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print (token, 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token.idx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93704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95308"/>
            <a:ext cx="7886700" cy="849721"/>
          </a:xfrm>
        </p:spPr>
        <p:txBody>
          <a:bodyPr/>
          <a:lstStyle/>
          <a:p>
            <a:r>
              <a:rPr lang="es-CO"/>
              <a:t>Funcionamiento XII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5761" y="1045029"/>
            <a:ext cx="8451668" cy="4993305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s-CO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es-CO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spacy.lang.es.stop_words</a:t>
            </a:r>
            <a:r>
              <a:rPr lang="es-CO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import</a:t>
            </a:r>
            <a:r>
              <a:rPr lang="es-CO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STOP_WORDS</a:t>
            </a:r>
          </a:p>
          <a:p>
            <a:pPr marL="0" indent="0">
              <a:buNone/>
            </a:pPr>
            <a:r>
              <a:rPr lang="es-CO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stopwords_spacy</a:t>
            </a:r>
            <a:r>
              <a:rPr lang="es-CO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= </a:t>
            </a:r>
            <a:r>
              <a:rPr lang="es-CO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list</a:t>
            </a:r>
            <a:r>
              <a:rPr lang="es-CO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(STOP_WORDS)</a:t>
            </a:r>
          </a:p>
          <a:p>
            <a:pPr marL="0" indent="0">
              <a:buNone/>
            </a:pPr>
            <a:r>
              <a:rPr lang="es-CO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es-CO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s-CO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stopwords_spacy</a:t>
            </a:r>
            <a:r>
              <a:rPr lang="es-CO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s-CO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len</a:t>
            </a:r>
            <a:r>
              <a:rPr lang="es-CO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s-CO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stopwords_spacy</a:t>
            </a:r>
            <a:r>
              <a:rPr lang="es-CO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s-E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 token in 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Lcomp_file_doc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if 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token.is_stop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==False: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print(token)</a:t>
            </a: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CO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displacy.render</a:t>
            </a:r>
            <a:r>
              <a:rPr lang="es-CO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s-CO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Lcomp_file_doc</a:t>
            </a:r>
            <a:r>
              <a:rPr lang="es-CO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</a:t>
            </a:r>
            <a:r>
              <a:rPr lang="es-CO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style</a:t>
            </a:r>
            <a:r>
              <a:rPr lang="es-CO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='</a:t>
            </a:r>
            <a:r>
              <a:rPr lang="es-CO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ent</a:t>
            </a:r>
            <a:r>
              <a:rPr lang="es-CO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', </a:t>
            </a:r>
            <a:r>
              <a:rPr lang="es-CO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jupyter</a:t>
            </a:r>
            <a:r>
              <a:rPr lang="es-CO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=True, </a:t>
            </a:r>
            <a:r>
              <a:rPr lang="es-CO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options</a:t>
            </a:r>
            <a:r>
              <a:rPr lang="es-CO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={'</a:t>
            </a:r>
            <a:r>
              <a:rPr lang="es-CO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distance</a:t>
            </a:r>
            <a:r>
              <a:rPr lang="es-CO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': 140})</a:t>
            </a:r>
          </a:p>
          <a:p>
            <a:pPr marL="0" indent="0">
              <a:buNone/>
            </a:pP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CO" sz="1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CO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displacy.render</a:t>
            </a:r>
            <a:r>
              <a:rPr lang="es-CO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s-CO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Lcomp_file_doc</a:t>
            </a:r>
            <a:r>
              <a:rPr lang="es-CO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</a:t>
            </a:r>
            <a:r>
              <a:rPr lang="es-CO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style</a:t>
            </a:r>
            <a:r>
              <a:rPr lang="es-CO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='</a:t>
            </a:r>
            <a:r>
              <a:rPr lang="es-CO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dep</a:t>
            </a:r>
            <a:r>
              <a:rPr lang="es-CO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', </a:t>
            </a:r>
            <a:r>
              <a:rPr lang="es-CO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jupyter</a:t>
            </a:r>
            <a:r>
              <a:rPr lang="es-CO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=True, </a:t>
            </a:r>
            <a:r>
              <a:rPr lang="es-CO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options</a:t>
            </a:r>
            <a:r>
              <a:rPr lang="es-CO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={'</a:t>
            </a:r>
            <a:r>
              <a:rPr lang="es-CO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distance</a:t>
            </a:r>
            <a:r>
              <a:rPr lang="es-CO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': 140})</a:t>
            </a:r>
          </a:p>
          <a:p>
            <a:pPr marL="0" indent="0">
              <a:buNone/>
            </a:pP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192677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4406"/>
          </a:xfrm>
        </p:spPr>
        <p:txBody>
          <a:bodyPr/>
          <a:lstStyle/>
          <a:p>
            <a:r>
              <a:rPr lang="es-ES" dirty="0" err="1"/>
              <a:t>Spacy</a:t>
            </a:r>
            <a:endParaRPr lang="es-CO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42" y="1149532"/>
            <a:ext cx="8816315" cy="495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0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5406"/>
          </a:xfrm>
        </p:spPr>
        <p:txBody>
          <a:bodyPr/>
          <a:lstStyle/>
          <a:p>
            <a:r>
              <a:rPr lang="es-CO" dirty="0"/>
              <a:t>Generalidades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130532"/>
            <a:ext cx="7886700" cy="5361708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 algn="just">
              <a:buNone/>
            </a:pPr>
            <a:r>
              <a:rPr lang="es-ES" dirty="0" err="1"/>
              <a:t>SpaCy</a:t>
            </a:r>
            <a:r>
              <a:rPr lang="es-ES" dirty="0"/>
              <a:t> es una serie de librerías y programas que tienen como finalidad el tratamiento y análisis del lenguaje natural para la lengua inglesa y otras lenguas.</a:t>
            </a:r>
          </a:p>
          <a:p>
            <a:pPr marL="0" indent="0" algn="just">
              <a:buNone/>
            </a:pPr>
            <a:r>
              <a:rPr lang="es-ES" dirty="0" err="1"/>
              <a:t>SpaCy</a:t>
            </a:r>
            <a:r>
              <a:rPr lang="es-ES" dirty="0"/>
              <a:t> no se ejecuta como otros programas en </a:t>
            </a:r>
            <a:r>
              <a:rPr lang="es-ES" i="1" dirty="0"/>
              <a:t>Windows</a:t>
            </a:r>
            <a:r>
              <a:rPr lang="es-ES" dirty="0"/>
              <a:t>, es decir, no es posible abrir una ventana y seleccionar unas opciones. En cambio, es necesario ejecutar el programa desde la consola de </a:t>
            </a:r>
            <a:r>
              <a:rPr lang="es-ES" i="1" dirty="0"/>
              <a:t>Windows</a:t>
            </a:r>
            <a:r>
              <a:rPr lang="es-ES" dirty="0"/>
              <a:t> o mediante un programa ligado a </a:t>
            </a:r>
            <a:r>
              <a:rPr lang="es-ES" i="1" dirty="0"/>
              <a:t>Python</a:t>
            </a:r>
            <a:r>
              <a:rPr lang="es-ES" dirty="0"/>
              <a:t> (tipo de lenguaje de programación) y precisar las opciones con comandos de esta consola o en el programa.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082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837599"/>
          </a:xfrm>
        </p:spPr>
        <p:txBody>
          <a:bodyPr/>
          <a:lstStyle/>
          <a:p>
            <a:r>
              <a:rPr lang="es-ES" dirty="0"/>
              <a:t>Ejecución en Google </a:t>
            </a:r>
            <a:r>
              <a:rPr lang="es-ES" dirty="0" err="1"/>
              <a:t>Colab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2422" y="1202724"/>
            <a:ext cx="8699156" cy="4974239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s-ES" dirty="0"/>
              <a:t>Pasos para activar Python en Google </a:t>
            </a:r>
            <a:r>
              <a:rPr lang="es-ES" dirty="0" err="1"/>
              <a:t>Colab</a:t>
            </a:r>
            <a:r>
              <a:rPr lang="es-ES" dirty="0"/>
              <a:t>:</a:t>
            </a:r>
          </a:p>
          <a:p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pip</a:t>
            </a:r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install</a:t>
            </a:r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--</a:t>
            </a:r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upgrade</a:t>
            </a:r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pip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sv-S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pip install --upgrade ipython jupyter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Pasos para ejecutar </a:t>
            </a:r>
            <a:r>
              <a:rPr lang="es-ES" dirty="0" err="1"/>
              <a:t>SpaCy</a:t>
            </a:r>
            <a:r>
              <a:rPr lang="es-ES" dirty="0"/>
              <a:t> en Google </a:t>
            </a:r>
            <a:r>
              <a:rPr lang="es-ES" dirty="0" err="1"/>
              <a:t>Colab</a:t>
            </a:r>
            <a:r>
              <a:rPr lang="es-ES" dirty="0"/>
              <a:t>: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pip install -U pip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setuptools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wheel</a:t>
            </a:r>
          </a:p>
          <a:p>
            <a:r>
              <a:rPr lang="es-C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pip</a:t>
            </a: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C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install</a:t>
            </a: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-U </a:t>
            </a:r>
            <a:r>
              <a:rPr lang="es-C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spacy</a:t>
            </a:r>
            <a:endParaRPr lang="es-CO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!python -m spacy download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en_core_web_sm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!python -m spacy download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es_core_news_sm</a:t>
            </a:r>
            <a:endParaRPr lang="es-CO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3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5406"/>
          </a:xfrm>
        </p:spPr>
        <p:txBody>
          <a:bodyPr/>
          <a:lstStyle/>
          <a:p>
            <a:r>
              <a:rPr lang="es-CO" dirty="0"/>
              <a:t>Funcionamiento 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130533"/>
            <a:ext cx="7886700" cy="39275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Escribir el siguiente código para importar las librerías: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import spacy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from spacy import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displacy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Luego</a:t>
            </a:r>
            <a:r>
              <a:rPr lang="en-US" dirty="0"/>
              <a:t> </a:t>
            </a:r>
            <a:r>
              <a:rPr lang="en-US" dirty="0" err="1"/>
              <a:t>cargar</a:t>
            </a:r>
            <a:r>
              <a:rPr lang="en-US" dirty="0"/>
              <a:t> el corpus para el </a:t>
            </a:r>
            <a:r>
              <a:rPr lang="en-US" dirty="0" err="1"/>
              <a:t>español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s-C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nlp</a:t>
            </a: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</a:t>
            </a:r>
            <a:r>
              <a:rPr lang="es-C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spacy.load</a:t>
            </a: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('</a:t>
            </a:r>
            <a:r>
              <a:rPr lang="es-C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es_core_news_sm</a:t>
            </a: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361439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5406"/>
          </a:xfrm>
        </p:spPr>
        <p:txBody>
          <a:bodyPr/>
          <a:lstStyle/>
          <a:p>
            <a:r>
              <a:rPr lang="es-CO" dirty="0"/>
              <a:t>Funcionamiento 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130532"/>
            <a:ext cx="7886700" cy="5154938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 algn="just">
              <a:buNone/>
            </a:pPr>
            <a:r>
              <a:rPr lang="es-ES" dirty="0" err="1"/>
              <a:t>Escibir</a:t>
            </a:r>
            <a:r>
              <a:rPr lang="es-ES" dirty="0"/>
              <a:t> un texto cualquiera en una variable: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text1 = "Los niños de Martha juegan en la escuela. La escuela es muy pequeña. Allí se encuentran todos luego de las clases."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Cargar el texto:</a:t>
            </a:r>
          </a:p>
          <a:p>
            <a:pPr marL="0" indent="0" algn="just">
              <a:buNone/>
            </a:pP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doc1 = </a:t>
            </a:r>
            <a:r>
              <a:rPr lang="es-C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nlp</a:t>
            </a: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(text1)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token</a:t>
            </a:r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in doc1: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token</a:t>
            </a:r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s-CO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26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0344"/>
          </a:xfrm>
        </p:spPr>
        <p:txBody>
          <a:bodyPr/>
          <a:lstStyle/>
          <a:p>
            <a:r>
              <a:rPr lang="es-CO" dirty="0"/>
              <a:t>Funcionamiento III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" y="1155470"/>
            <a:ext cx="8686800" cy="2963449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 algn="just">
              <a:buNone/>
            </a:pPr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doc2 = </a:t>
            </a:r>
            <a:r>
              <a:rPr lang="es-E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nlp</a:t>
            </a:r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("Los niños que estudiaban en la escuela jugaban con varios balones en el patio de la escuela.")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>
              <a:buNone/>
            </a:pPr>
            <a:r>
              <a:rPr lang="es-C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lem</a:t>
            </a: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in doc2:</a:t>
            </a:r>
          </a:p>
          <a:p>
            <a:pPr marL="0" indent="0">
              <a:buNone/>
            </a:pP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s-C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s-C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lem.text</a:t>
            </a: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</a:t>
            </a:r>
            <a:r>
              <a:rPr lang="es-C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lem.lemma</a:t>
            </a: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_)</a:t>
            </a: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182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5406"/>
          </a:xfrm>
        </p:spPr>
        <p:txBody>
          <a:bodyPr/>
          <a:lstStyle/>
          <a:p>
            <a:r>
              <a:rPr lang="es-CO" dirty="0"/>
              <a:t>Funcionamiento IV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9635" y="1130532"/>
            <a:ext cx="8464730" cy="307900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s-C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token</a:t>
            </a: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in doc1:</a:t>
            </a:r>
          </a:p>
          <a:p>
            <a:pPr marL="0" indent="0">
              <a:buNone/>
            </a:pP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s-C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s-C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token.text</a:t>
            </a: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</a:t>
            </a:r>
            <a:r>
              <a:rPr lang="es-C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token.pos</a:t>
            </a: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_)</a:t>
            </a:r>
          </a:p>
          <a:p>
            <a:pPr marL="0" indent="0">
              <a:buNone/>
            </a:pP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C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token</a:t>
            </a: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in doc1:</a:t>
            </a:r>
          </a:p>
          <a:p>
            <a:pPr marL="0" indent="0">
              <a:buNone/>
            </a:pP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s-C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s-C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token.text</a:t>
            </a: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</a:t>
            </a:r>
            <a:r>
              <a:rPr lang="es-C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token.pos</a:t>
            </a: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_, </a:t>
            </a:r>
            <a:r>
              <a:rPr lang="es-CO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token.dep</a:t>
            </a:r>
            <a:r>
              <a:rPr lang="es-CO" dirty="0">
                <a:solidFill>
                  <a:schemeClr val="tx2">
                    <a:lumMod val="60000"/>
                    <a:lumOff val="40000"/>
                  </a:schemeClr>
                </a:solidFill>
              </a:rPr>
              <a:t>_)</a:t>
            </a:r>
          </a:p>
          <a:p>
            <a:pPr marL="0" indent="0">
              <a:buNone/>
            </a:pPr>
            <a:endParaRPr lang="es-CO" dirty="0"/>
          </a:p>
          <a:p>
            <a:pPr marL="0" indent="0" algn="just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8004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6846"/>
          </a:xfrm>
        </p:spPr>
        <p:txBody>
          <a:bodyPr/>
          <a:lstStyle/>
          <a:p>
            <a:r>
              <a:rPr lang="es-CO" dirty="0"/>
              <a:t>Funcionamiento V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221972"/>
            <a:ext cx="7886700" cy="52447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import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spacy</a:t>
            </a:r>
            <a:endParaRPr lang="es-CO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spacy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import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displacy</a:t>
            </a:r>
            <a:endParaRPr lang="es-CO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b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nlp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=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spacy.load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('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es_core_news_sm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')</a:t>
            </a:r>
          </a:p>
          <a:p>
            <a:pPr marL="0" indent="0">
              <a:buNone/>
            </a:pP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doc3 =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nlp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u'Los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niños juegan en la calle.')</a:t>
            </a:r>
          </a:p>
          <a:p>
            <a:pPr marL="0" indent="0">
              <a:buNone/>
            </a:pP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displacy.render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(doc3,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style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='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dep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',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jupyter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=True,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options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={'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distance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': 140})</a:t>
            </a:r>
          </a:p>
          <a:p>
            <a:pPr marL="0" indent="0" algn="just">
              <a:buNone/>
            </a:pPr>
            <a:endParaRPr lang="es-E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import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spacy</a:t>
            </a:r>
            <a:endParaRPr lang="es-CO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from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spacy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import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displacy</a:t>
            </a:r>
            <a:endParaRPr lang="es-CO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b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nlp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=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spacy.load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('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es_core_news_sm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')</a:t>
            </a:r>
          </a:p>
          <a:p>
            <a:pPr marL="0" indent="0">
              <a:buNone/>
            </a:pP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displacy.render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(doc1,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style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='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dep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',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jupyter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=True, 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options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={'</a:t>
            </a:r>
            <a:r>
              <a:rPr lang="es-CO" sz="2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distance</a:t>
            </a:r>
            <a:r>
              <a:rPr lang="es-CO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': 140})</a:t>
            </a:r>
          </a:p>
          <a:p>
            <a:pPr marL="0" indent="0" algn="just">
              <a:buNone/>
            </a:pP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110325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5268</TotalTime>
  <Words>1073</Words>
  <Application>Microsoft Office PowerPoint</Application>
  <PresentationFormat>Presentación en pantalla (4:3)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Tema de Office</vt:lpstr>
      <vt:lpstr>Spacy en Python Google Colab </vt:lpstr>
      <vt:lpstr>Spacy</vt:lpstr>
      <vt:lpstr>Generalidades</vt:lpstr>
      <vt:lpstr>Ejecución en Google Colab</vt:lpstr>
      <vt:lpstr>Funcionamiento I</vt:lpstr>
      <vt:lpstr>Funcionamiento II</vt:lpstr>
      <vt:lpstr>Funcionamiento III</vt:lpstr>
      <vt:lpstr>Funcionamiento IV</vt:lpstr>
      <vt:lpstr>Funcionamiento V</vt:lpstr>
      <vt:lpstr>Funcionamiento VI</vt:lpstr>
      <vt:lpstr>Funcionamiento VII</vt:lpstr>
      <vt:lpstr>Funcionamiento VIII</vt:lpstr>
      <vt:lpstr>Funcionamiento IX</vt:lpstr>
      <vt:lpstr>Funcionamiento X</vt:lpstr>
      <vt:lpstr>Funcionamiento XII</vt:lpstr>
    </vt:vector>
  </TitlesOfParts>
  <Company>UdeA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Informatica</dc:creator>
  <cp:lastModifiedBy>JORGE </cp:lastModifiedBy>
  <cp:revision>567</cp:revision>
  <dcterms:created xsi:type="dcterms:W3CDTF">2015-10-09T15:44:17Z</dcterms:created>
  <dcterms:modified xsi:type="dcterms:W3CDTF">2022-03-26T12:59:12Z</dcterms:modified>
</cp:coreProperties>
</file>