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slideMasters/slideMaster2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723" r:id="rId2"/>
  </p:sldMasterIdLst>
  <p:notesMasterIdLst>
    <p:notesMasterId r:id="rId9"/>
  </p:notesMasterIdLst>
  <p:sldIdLst>
    <p:sldId id="269" r:id="rId3"/>
    <p:sldId id="271" r:id="rId4"/>
    <p:sldId id="338" r:id="rId5"/>
    <p:sldId id="363" r:id="rId6"/>
    <p:sldId id="340" r:id="rId7"/>
    <p:sldId id="323" r:id="rId8"/>
  </p:sldIdLst>
  <p:sldSz cx="18288000" cy="10282238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customXml" Target="../customXml/item2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461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480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411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53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urse Title and Author Name">
    <p:bg>
      <p:bgPr>
        <a:solidFill>
          <a:srgbClr val="F3702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0334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F3702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083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rot="10800000" flipH="1">
            <a:off x="0" y="3370439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06" name="Shape 106"/>
          <p:cNvSpPr/>
          <p:nvPr/>
        </p:nvSpPr>
        <p:spPr>
          <a:xfrm>
            <a:off x="0" y="3370439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943800" y="1476766"/>
            <a:ext cx="16444200" cy="153468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7999800" cy="541788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998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598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1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3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3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9388500" y="3836374"/>
            <a:ext cx="7999800" cy="541788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998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598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1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3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3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0851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12" name="Shape 112"/>
          <p:cNvSpPr/>
          <p:nvPr/>
        </p:nvSpPr>
        <p:spPr>
          <a:xfrm>
            <a:off x="0" y="1312093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8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7459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 rot="10800000" flipH="1">
            <a:off x="6553200" y="50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16" name="Shape 116"/>
          <p:cNvSpPr/>
          <p:nvPr/>
        </p:nvSpPr>
        <p:spPr>
          <a:xfrm rot="-5400000">
            <a:off x="1520681" y="5032519"/>
            <a:ext cx="10282238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2154" y="715269"/>
            <a:ext cx="5616000" cy="190591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798"/>
            </a:lvl1pPr>
            <a:lvl2pPr lvl="1" rtl="0">
              <a:spcBef>
                <a:spcPts val="0"/>
              </a:spcBef>
              <a:buSzPct val="100000"/>
              <a:defRPr sz="4798"/>
            </a:lvl2pPr>
            <a:lvl3pPr lvl="2" rtl="0">
              <a:spcBef>
                <a:spcPts val="0"/>
              </a:spcBef>
              <a:buSzPct val="100000"/>
              <a:defRPr sz="4798"/>
            </a:lvl3pPr>
            <a:lvl4pPr lvl="3" rtl="0">
              <a:spcBef>
                <a:spcPts val="0"/>
              </a:spcBef>
              <a:buSzPct val="100000"/>
              <a:defRPr sz="4798"/>
            </a:lvl4pPr>
            <a:lvl5pPr lvl="4" rtl="0">
              <a:spcBef>
                <a:spcPts val="0"/>
              </a:spcBef>
              <a:buSzPct val="100000"/>
              <a:defRPr sz="4798"/>
            </a:lvl5pPr>
            <a:lvl6pPr lvl="5" rtl="0">
              <a:spcBef>
                <a:spcPts val="0"/>
              </a:spcBef>
              <a:buSzPct val="100000"/>
              <a:defRPr sz="4798"/>
            </a:lvl6pPr>
            <a:lvl7pPr lvl="6" rtl="0">
              <a:spcBef>
                <a:spcPts val="0"/>
              </a:spcBef>
              <a:buSzPct val="100000"/>
              <a:defRPr sz="4798"/>
            </a:lvl7pPr>
            <a:lvl8pPr lvl="7" rtl="0">
              <a:spcBef>
                <a:spcPts val="0"/>
              </a:spcBef>
              <a:buSzPct val="100000"/>
              <a:defRPr sz="4798"/>
            </a:lvl8pPr>
            <a:lvl9pPr lvl="8" rtl="0">
              <a:spcBef>
                <a:spcPts val="0"/>
              </a:spcBef>
              <a:buSzPct val="100000"/>
              <a:defRPr sz="4798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2150" y="2930243"/>
            <a:ext cx="5616000" cy="6324071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31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6060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35" name="Shape 135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114300" y="9389302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8820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409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19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839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9513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98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5351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9830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8008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tandalone Introduction or Summary">
    <p:bg>
      <p:bgPr>
        <a:solidFill>
          <a:srgbClr val="F3702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921900" y="4128788"/>
            <a:ext cx="16444200" cy="202466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8396"/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26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943800" y="1476766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43800" y="3836373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17047082" y="9386898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120401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8564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Accessing the PowerShell Console and PowerShell 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The PowerShell console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The elevated console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The x86 console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PowerShell ISE (Integrated Scripting Environment)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43800" y="1478465"/>
            <a:ext cx="16444200" cy="1533978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pPr algn="ctr"/>
            <a:r>
              <a:rPr lang="en-IN" sz="6600" dirty="0"/>
              <a:t>PowerShell Console</a:t>
            </a:r>
            <a:endParaRPr lang="en-GB" sz="66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43799" y="3836979"/>
            <a:ext cx="10866127" cy="5415380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pPr marL="913951" indent="-710850">
              <a:buChar char="●"/>
            </a:pPr>
            <a:r>
              <a:rPr lang="en-IN" sz="4000" dirty="0"/>
              <a:t>Usually used for live administrative tasks both local and </a:t>
            </a:r>
            <a:r>
              <a:rPr lang="en-IN" sz="4000" dirty="0" smtClean="0"/>
              <a:t>remote</a:t>
            </a:r>
            <a:endParaRPr lang="en-IN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xmlns:lc="http://schemas.openxmlformats.org/drawingml/2006/lockedCanvas" id="{BBC5588C-7514-4580-9E70-7CD4B61C2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682" y="4127981"/>
            <a:ext cx="5353318" cy="5353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36087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43800" y="1478465"/>
            <a:ext cx="16444200" cy="1533978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pPr algn="ctr"/>
            <a:r>
              <a:rPr lang="en-IN" sz="6600" dirty="0"/>
              <a:t>PowerShell ISE</a:t>
            </a:r>
            <a:endParaRPr lang="en-GB" sz="66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43799" y="3836979"/>
            <a:ext cx="10866127" cy="5415380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pPr marL="913951" indent="-710850">
              <a:buChar char="●"/>
            </a:pPr>
            <a:r>
              <a:rPr lang="en-IN" sz="4000" dirty="0"/>
              <a:t>The Integrated Scripting Environment allows for both immediate tasks and administration along with the ability to create scripts for the repetition or automation of </a:t>
            </a:r>
            <a:r>
              <a:rPr lang="en-IN" sz="4000" dirty="0" smtClean="0"/>
              <a:t>tasks</a:t>
            </a:r>
            <a:endParaRPr lang="en-IN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8CEAC17F-F8D5-4B14-83B0-40A1D0FEF7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96" r="17528"/>
          <a:stretch/>
        </p:blipFill>
        <p:spPr>
          <a:xfrm>
            <a:off x="12054625" y="4113285"/>
            <a:ext cx="5318975" cy="53680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89301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43800" y="1478465"/>
            <a:ext cx="16444200" cy="1533978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pPr algn="ctr"/>
            <a:r>
              <a:rPr lang="en-IN" sz="6600" dirty="0"/>
              <a:t>Administrator Console</a:t>
            </a:r>
            <a:endParaRPr lang="en-GB" sz="66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43799" y="3836979"/>
            <a:ext cx="9204753" cy="5415380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pPr marL="913951" indent="-710850">
              <a:buChar char="●"/>
            </a:pPr>
            <a:r>
              <a:rPr lang="en-IN" sz="4000" dirty="0"/>
              <a:t>To access the administrator </a:t>
            </a:r>
            <a:r>
              <a:rPr lang="en-IN" sz="4000" dirty="0" smtClean="0"/>
              <a:t>console –</a:t>
            </a:r>
            <a:endParaRPr lang="en-IN" sz="4000" dirty="0"/>
          </a:p>
          <a:p>
            <a:pPr marL="1260000" indent="-710850">
              <a:buFont typeface="Courier New" panose="02070309020205020404" pitchFamily="49" charset="0"/>
              <a:buChar char="o"/>
            </a:pPr>
            <a:r>
              <a:rPr lang="en-IN" sz="4000" dirty="0"/>
              <a:t>Locate the console application</a:t>
            </a:r>
          </a:p>
          <a:p>
            <a:pPr marL="1260000" indent="-710850">
              <a:buFont typeface="Courier New" panose="02070309020205020404" pitchFamily="49" charset="0"/>
              <a:buChar char="o"/>
            </a:pPr>
            <a:r>
              <a:rPr lang="en-IN" sz="4000" dirty="0"/>
              <a:t>Right click the application</a:t>
            </a:r>
          </a:p>
          <a:p>
            <a:pPr marL="1260000" indent="-710850">
              <a:buFont typeface="Courier New" panose="02070309020205020404" pitchFamily="49" charset="0"/>
              <a:buChar char="o"/>
            </a:pPr>
            <a:r>
              <a:rPr lang="en-IN" sz="4000" dirty="0"/>
              <a:t>Choose </a:t>
            </a:r>
            <a:r>
              <a:rPr lang="en-IN" sz="4000" dirty="0" smtClean="0"/>
              <a:t>run </a:t>
            </a:r>
            <a:r>
              <a:rPr lang="en-IN" sz="4000" dirty="0"/>
              <a:t>as </a:t>
            </a:r>
            <a:r>
              <a:rPr lang="en-IN" sz="4000" dirty="0" smtClean="0"/>
              <a:t>administrator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xmlns:lc="http://schemas.openxmlformats.org/drawingml/2006/lockedCanvas" id="{0053944B-B092-42F9-A4B0-3D3C4F2AF57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18229" y="3648605"/>
            <a:ext cx="5843066" cy="64226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656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513855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sz="9600" dirty="0"/>
              <a:t>Accessing and Updating the Help System</a:t>
            </a:r>
            <a:endParaRPr lang="en-IN" sz="9600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62190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09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19D9D87-E9BC-447C-87DE-D70310754E17}"/>
</file>

<file path=customXml/itemProps2.xml><?xml version="1.0" encoding="utf-8"?>
<ds:datastoreItem xmlns:ds="http://schemas.openxmlformats.org/officeDocument/2006/customXml" ds:itemID="{AAF78C2B-64BD-40A0-B9D4-53162B56ADED}"/>
</file>

<file path=customXml/itemProps3.xml><?xml version="1.0" encoding="utf-8"?>
<ds:datastoreItem xmlns:ds="http://schemas.openxmlformats.org/officeDocument/2006/customXml" ds:itemID="{AF00CDF1-2649-4921-9C60-F50934B23828}"/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103</Words>
  <Application>Microsoft Office PowerPoint</Application>
  <PresentationFormat>Custom</PresentationFormat>
  <Paragraphs>17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Roboto</vt:lpstr>
      <vt:lpstr>Courier New</vt:lpstr>
      <vt:lpstr>Packt</vt:lpstr>
      <vt:lpstr>2_Packt</vt:lpstr>
      <vt:lpstr>Accessing the PowerShell Console and PowerShell ISE</vt:lpstr>
      <vt:lpstr>In this Video, we are going to take a look at…</vt:lpstr>
      <vt:lpstr>PowerShell Console</vt:lpstr>
      <vt:lpstr>PowerShell ISE</vt:lpstr>
      <vt:lpstr>Administrator Console</vt:lpstr>
      <vt:lpstr>Accessing and Updating the Help System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71</cp:revision>
  <dcterms:modified xsi:type="dcterms:W3CDTF">2018-01-09T07:37:53Z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