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8564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and Updating the Help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Help system Cmdlets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Updating </a:t>
            </a:r>
            <a:r>
              <a:rPr lang="en-IN" sz="3999" dirty="0" smtClean="0">
                <a:solidFill>
                  <a:srgbClr val="434343"/>
                </a:solidFill>
              </a:rPr>
              <a:t>help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Save-help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Updating help using saved help files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Basic methods for accessing the help system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13855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Finding and Running Cmdlets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787300-37EE-42F2-A3D5-76318522A87E}"/>
</file>

<file path=customXml/itemProps2.xml><?xml version="1.0" encoding="utf-8"?>
<ds:datastoreItem xmlns:ds="http://schemas.openxmlformats.org/officeDocument/2006/customXml" ds:itemID="{2AA20272-A275-4DB9-8A98-2278E96669E3}"/>
</file>

<file path=customXml/itemProps3.xml><?xml version="1.0" encoding="utf-8"?>
<ds:datastoreItem xmlns:ds="http://schemas.openxmlformats.org/officeDocument/2006/customXml" ds:itemID="{39E59967-7667-415C-BF96-82AC68932B5B}"/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44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Accessing and Updating the Help System</vt:lpstr>
      <vt:lpstr>In this Video, we are going to take a look at…</vt:lpstr>
      <vt:lpstr>Finding and Running Cmdlets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72</cp:revision>
  <dcterms:modified xsi:type="dcterms:W3CDTF">2018-01-09T07:38:57Z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