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1" r:id="rId3"/>
    <p:sldId id="324" r:id="rId4"/>
    <p:sldId id="323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35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10800000" flipH="1">
            <a:off x="0" y="3370439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6" name="Shape 106"/>
          <p:cNvSpPr/>
          <p:nvPr/>
        </p:nvSpPr>
        <p:spPr>
          <a:xfrm>
            <a:off x="0" y="3370439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93885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93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8564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Finding and Running Cmdlets</a:t>
            </a:r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Verb-Noun </a:t>
            </a:r>
            <a:r>
              <a:rPr lang="en-IN" sz="3999" dirty="0" smtClean="0">
                <a:solidFill>
                  <a:srgbClr val="434343"/>
                </a:solidFill>
              </a:rPr>
              <a:t>– parameters pattern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Tab complete and using the arrow keys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Using Help to find Cmdlets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Using Get-Command to find Cmdlets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Measuring commands for performance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Using Aliases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GB" sz="6600" dirty="0"/>
              <a:t>Standard PowerShell Cmdlet Pattern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16444201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4000" dirty="0"/>
              <a:t>The standard pattern for Cmdlets </a:t>
            </a:r>
            <a:r>
              <a:rPr lang="en-IN" sz="4000" dirty="0" smtClean="0"/>
              <a:t>is –</a:t>
            </a:r>
            <a:endParaRPr lang="en-IN" sz="4000" dirty="0"/>
          </a:p>
          <a:p>
            <a:pPr marL="1260000" indent="-710850">
              <a:buFont typeface="Courier New" panose="02070309020205020404" pitchFamily="49" charset="0"/>
              <a:buChar char="o"/>
            </a:pPr>
            <a:r>
              <a:rPr lang="en-IN" sz="4000" dirty="0"/>
              <a:t>Verb-Noun</a:t>
            </a:r>
          </a:p>
          <a:p>
            <a:pPr marL="1620000" indent="-710850">
              <a:buFont typeface="Wingdings" panose="05000000000000000000" pitchFamily="2" charset="2"/>
              <a:buChar char="§"/>
            </a:pPr>
            <a:r>
              <a:rPr lang="en-IN" sz="4000" dirty="0" smtClean="0"/>
              <a:t>Examples –</a:t>
            </a:r>
            <a:endParaRPr lang="en-IN" sz="4000" dirty="0"/>
          </a:p>
          <a:p>
            <a:pPr marL="1980000" indent="-710850">
              <a:buFont typeface="Wingdings" panose="05000000000000000000" pitchFamily="2" charset="2"/>
              <a:buChar char="q"/>
            </a:pPr>
            <a:r>
              <a:rPr lang="en-IN" sz="4000" dirty="0" smtClean="0"/>
              <a:t>Get-Date </a:t>
            </a:r>
          </a:p>
          <a:p>
            <a:pPr marL="1980000" indent="-710850">
              <a:buFont typeface="Wingdings" panose="05000000000000000000" pitchFamily="2" charset="2"/>
              <a:buChar char="q"/>
            </a:pPr>
            <a:r>
              <a:rPr lang="en-IN" sz="4000" dirty="0" smtClean="0"/>
              <a:t>Set-Content</a:t>
            </a:r>
            <a:endParaRPr lang="en-IN" sz="4000" dirty="0"/>
          </a:p>
          <a:p>
            <a:pPr marL="1980000" indent="-710850">
              <a:buFont typeface="Wingdings" panose="05000000000000000000" pitchFamily="2" charset="2"/>
              <a:buChar char="q"/>
            </a:pPr>
            <a:r>
              <a:rPr lang="en-IN" sz="4000" dirty="0" smtClean="0"/>
              <a:t>Remove-Item</a:t>
            </a:r>
          </a:p>
          <a:p>
            <a:pPr marL="1980000" indent="-710850">
              <a:buFont typeface="Wingdings" panose="05000000000000000000" pitchFamily="2" charset="2"/>
              <a:buChar char="q"/>
            </a:pPr>
            <a:r>
              <a:rPr lang="en-IN" sz="4000" dirty="0" smtClean="0"/>
              <a:t>Clear-Host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9D6776E1-F12C-4E2B-B693-A5DB4900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798" y="4302720"/>
            <a:ext cx="7433202" cy="44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727125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8800" dirty="0"/>
              <a:t>Using the Help System and Protecting with -</a:t>
            </a:r>
            <a:r>
              <a:rPr lang="en-IN" sz="8800" dirty="0" err="1"/>
              <a:t>WhatIf</a:t>
            </a:r>
            <a:r>
              <a:rPr lang="en-IN" sz="8800" dirty="0"/>
              <a:t> and -Confirm</a:t>
            </a:r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FEE205-2881-4B2E-B92E-86E9DED07A87}"/>
</file>

<file path=customXml/itemProps2.xml><?xml version="1.0" encoding="utf-8"?>
<ds:datastoreItem xmlns:ds="http://schemas.openxmlformats.org/officeDocument/2006/customXml" ds:itemID="{844F57F6-B751-4F11-BADA-CFF49B80C7E2}"/>
</file>

<file path=customXml/itemProps3.xml><?xml version="1.0" encoding="utf-8"?>
<ds:datastoreItem xmlns:ds="http://schemas.openxmlformats.org/officeDocument/2006/customXml" ds:itemID="{D75C8077-9ABB-4F6C-8FE1-B7EA483DAE78}"/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76</Words>
  <Application>Microsoft Office PowerPoint</Application>
  <PresentationFormat>Custom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Wingdings</vt:lpstr>
      <vt:lpstr>Arial</vt:lpstr>
      <vt:lpstr>Calibri</vt:lpstr>
      <vt:lpstr>Roboto</vt:lpstr>
      <vt:lpstr>Courier New</vt:lpstr>
      <vt:lpstr>Packt</vt:lpstr>
      <vt:lpstr>Finding and Running Cmdlets</vt:lpstr>
      <vt:lpstr>In this Video, we are going to take a look at…</vt:lpstr>
      <vt:lpstr>Standard PowerShell Cmdlet Pattern</vt:lpstr>
      <vt:lpstr>Using the Help System and Protecting with -WhatIf and -Confirm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75</cp:revision>
  <dcterms:modified xsi:type="dcterms:W3CDTF">2018-01-09T09:13:57Z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