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69" r:id="rId2"/>
    <p:sldId id="271" r:id="rId3"/>
    <p:sldId id="324" r:id="rId4"/>
    <p:sldId id="325" r:id="rId5"/>
    <p:sldId id="326" r:id="rId6"/>
    <p:sldId id="327" r:id="rId7"/>
    <p:sldId id="328" r:id="rId8"/>
    <p:sldId id="323" r:id="rId9"/>
  </p:sldIdLst>
  <p:sldSz cx="18288000" cy="10282238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35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14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75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22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86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rot="10800000" flipH="1">
            <a:off x="0" y="3370439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6" name="Shape 106"/>
          <p:cNvSpPr/>
          <p:nvPr/>
        </p:nvSpPr>
        <p:spPr>
          <a:xfrm>
            <a:off x="0" y="3370439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93885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93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374289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8800" dirty="0"/>
              <a:t>Using the Help System and Protecting with -</a:t>
            </a:r>
            <a:r>
              <a:rPr lang="en-IN" sz="8800" dirty="0" err="1"/>
              <a:t>WhatIf</a:t>
            </a:r>
            <a:r>
              <a:rPr lang="en-IN" sz="8800" dirty="0"/>
              <a:t> and -Confirm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Get-Help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Dissecting help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Syntax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-</a:t>
            </a:r>
            <a:r>
              <a:rPr lang="en-IN" sz="3999" dirty="0" err="1">
                <a:solidFill>
                  <a:srgbClr val="434343"/>
                </a:solidFill>
              </a:rPr>
              <a:t>WhatIf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-Confirm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GB" sz="6600" dirty="0"/>
              <a:t>Parameters </a:t>
            </a:r>
            <a:r>
              <a:rPr lang="en-GB" sz="6600" dirty="0" smtClean="0"/>
              <a:t>Required Versus Optional</a:t>
            </a:r>
            <a:endParaRPr lang="en-GB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799" y="3836979"/>
            <a:ext cx="16444201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4000" dirty="0"/>
              <a:t>Parameter is required because it is not contained in brackets</a:t>
            </a:r>
            <a:r>
              <a:rPr lang="en-IN" sz="4000" dirty="0" smtClean="0"/>
              <a:t>:</a:t>
            </a:r>
          </a:p>
          <a:p>
            <a:pPr marL="913951" indent="-710850">
              <a:buChar char="●"/>
            </a:pPr>
            <a:endParaRPr lang="en-US" sz="4000" dirty="0"/>
          </a:p>
          <a:p>
            <a:pPr marL="913951" indent="-710850">
              <a:buChar char="●"/>
            </a:pPr>
            <a:endParaRPr lang="en-US" sz="4000" dirty="0" smtClean="0"/>
          </a:p>
          <a:p>
            <a:pPr marL="913951" indent="-710850">
              <a:buFont typeface="Calibri"/>
              <a:buChar char="●"/>
            </a:pPr>
            <a:r>
              <a:rPr lang="en-US" sz="4000" dirty="0"/>
              <a:t>Parameter is not required when help shows it contained within brackets:</a:t>
            </a:r>
          </a:p>
          <a:p>
            <a:pPr marL="913951" indent="-710850">
              <a:buChar char="●"/>
            </a:pPr>
            <a:endParaRPr lang="en-IN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79" y="5117570"/>
            <a:ext cx="16694290" cy="110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2217F11B-1D98-402D-941A-1030A13CF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79" y="7793269"/>
            <a:ext cx="16719189" cy="5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GB" sz="6600" dirty="0"/>
              <a:t>Positional Parameters</a:t>
            </a:r>
            <a:endParaRPr lang="en-GB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799" y="3836979"/>
            <a:ext cx="16444201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4000" dirty="0"/>
              <a:t>Commands </a:t>
            </a:r>
            <a:r>
              <a:rPr lang="en-IN" sz="4000" dirty="0" smtClean="0"/>
              <a:t>one </a:t>
            </a:r>
            <a:r>
              <a:rPr lang="en-IN" sz="4000" dirty="0"/>
              <a:t>and </a:t>
            </a:r>
            <a:r>
              <a:rPr lang="en-IN" sz="4000" dirty="0" smtClean="0"/>
              <a:t>two </a:t>
            </a:r>
            <a:r>
              <a:rPr lang="en-IN" sz="4000" dirty="0"/>
              <a:t>are the same, but positional parameters do not require their name be used if placed in correct </a:t>
            </a:r>
            <a:r>
              <a:rPr lang="en-IN" sz="4000" dirty="0" smtClean="0"/>
              <a:t>locations</a:t>
            </a:r>
          </a:p>
          <a:p>
            <a:pPr marL="913951" indent="-710850">
              <a:buChar char="●"/>
            </a:pPr>
            <a:endParaRPr lang="en-US" sz="4000" dirty="0"/>
          </a:p>
          <a:p>
            <a:pPr marL="913951" indent="-710850">
              <a:buChar char="●"/>
            </a:pPr>
            <a:endParaRPr lang="en-US" sz="4000" dirty="0" smtClean="0"/>
          </a:p>
          <a:p>
            <a:pPr marL="913951" indent="-710850">
              <a:buChar char="●"/>
            </a:pPr>
            <a:endParaRPr lang="en-IN" sz="4000" dirty="0"/>
          </a:p>
          <a:p>
            <a:pPr marL="913951" indent="-710850">
              <a:buChar char="●"/>
            </a:pPr>
            <a:r>
              <a:rPr lang="en-IN" sz="4000" dirty="0"/>
              <a:t>Command </a:t>
            </a:r>
            <a:r>
              <a:rPr lang="en-IN" sz="4000" dirty="0" smtClean="0"/>
              <a:t>three </a:t>
            </a:r>
            <a:r>
              <a:rPr lang="en-IN" sz="4000" dirty="0"/>
              <a:t>adds the –Confirm parameter which prompts with the </a:t>
            </a:r>
            <a:r>
              <a:rPr lang="en-IN" sz="4000" dirty="0" smtClean="0"/>
              <a:t>confirm </a:t>
            </a:r>
            <a:r>
              <a:rPr lang="en-IN" sz="4000" dirty="0"/>
              <a:t>output </a:t>
            </a:r>
            <a:r>
              <a:rPr lang="en-IN" sz="4000" dirty="0" smtClean="0"/>
              <a:t>shown</a:t>
            </a:r>
            <a:endParaRPr lang="en-IN" sz="4000" dirty="0"/>
          </a:p>
          <a:p>
            <a:pPr marL="913951" indent="-710850">
              <a:buChar char="●"/>
            </a:pPr>
            <a:endParaRPr lang="en-IN" sz="4000" dirty="0" smtClean="0"/>
          </a:p>
          <a:p>
            <a:pPr marL="913951" indent="-710850">
              <a:buChar char="●"/>
            </a:pP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27" y="5488521"/>
            <a:ext cx="13606541" cy="28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GB" sz="6600" dirty="0"/>
              <a:t>Multiple String Input</a:t>
            </a:r>
            <a:endParaRPr lang="en-GB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799" y="3836979"/>
            <a:ext cx="16444201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4000" dirty="0"/>
              <a:t>String input for a parameter may contain multiple separated by commas when brackets follow the string designation in help:</a:t>
            </a:r>
          </a:p>
          <a:p>
            <a:pPr marL="203101"/>
            <a:endParaRPr lang="en-IN" sz="4000" dirty="0"/>
          </a:p>
          <a:p>
            <a:pPr marL="913951" indent="-710850">
              <a:buChar char="●"/>
            </a:pPr>
            <a:r>
              <a:rPr lang="en-IN" sz="4000" dirty="0" smtClean="0"/>
              <a:t>Example (</a:t>
            </a:r>
            <a:r>
              <a:rPr lang="en-IN" sz="4000" dirty="0"/>
              <a:t>results shortened to save space</a:t>
            </a:r>
            <a:r>
              <a:rPr lang="en-IN" sz="4000" dirty="0" smtClean="0"/>
              <a:t>):</a:t>
            </a:r>
          </a:p>
          <a:p>
            <a:pPr marL="913951" indent="-710850">
              <a:buChar char="●"/>
            </a:pPr>
            <a:endParaRPr lang="en-IN" sz="4000" dirty="0"/>
          </a:p>
          <a:p>
            <a:pPr marL="913951" indent="-710850">
              <a:buChar char="●"/>
            </a:pPr>
            <a:endParaRPr lang="en-IN" sz="4000" dirty="0" smtClean="0"/>
          </a:p>
          <a:p>
            <a:pPr marL="913951" indent="-710850">
              <a:buChar char="●"/>
            </a:pP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29" y="5474825"/>
            <a:ext cx="13107505" cy="1104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29" y="7448301"/>
            <a:ext cx="13947160" cy="24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GB" sz="6600" dirty="0"/>
              <a:t>Required Parameters</a:t>
            </a:r>
            <a:endParaRPr lang="en-GB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799" y="3836979"/>
            <a:ext cx="16444201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4000" dirty="0"/>
              <a:t>Parameter name is </a:t>
            </a:r>
            <a:r>
              <a:rPr lang="en-IN" sz="4000" dirty="0" smtClean="0"/>
              <a:t>required</a:t>
            </a:r>
          </a:p>
          <a:p>
            <a:pPr marL="203101"/>
            <a:endParaRPr lang="en-IN" sz="4000" dirty="0"/>
          </a:p>
          <a:p>
            <a:pPr marL="913951" indent="-710850">
              <a:buChar char="●"/>
            </a:pPr>
            <a:r>
              <a:rPr lang="en-IN" sz="4000" dirty="0"/>
              <a:t>With no brackets encompassing the parameter, input must be provided for that </a:t>
            </a:r>
            <a:r>
              <a:rPr lang="en-IN" sz="4000" dirty="0" smtClean="0"/>
              <a:t>parameter</a:t>
            </a:r>
          </a:p>
          <a:p>
            <a:pPr marL="913951" indent="-710850">
              <a:buChar char="●"/>
            </a:pPr>
            <a:r>
              <a:rPr lang="en-IN" sz="4000" dirty="0" smtClean="0"/>
              <a:t>If </a:t>
            </a:r>
            <a:r>
              <a:rPr lang="en-IN" sz="4000" dirty="0"/>
              <a:t>the name of the parameter (in this case –Path) is in brackets, then the name is not required just the input data for </a:t>
            </a:r>
            <a:r>
              <a:rPr lang="en-IN" sz="4000" dirty="0" smtClean="0"/>
              <a:t>it</a:t>
            </a:r>
            <a:endParaRPr lang="en-IN" sz="4000" dirty="0"/>
          </a:p>
          <a:p>
            <a:pPr marL="913951" indent="-710850">
              <a:buChar char="●"/>
            </a:pPr>
            <a:endParaRPr lang="en-IN" sz="4000" dirty="0"/>
          </a:p>
          <a:p>
            <a:pPr marL="913951" indent="-710850">
              <a:buChar char="●"/>
            </a:pPr>
            <a:endParaRPr lang="en-IN" sz="4000" dirty="0" smtClean="0"/>
          </a:p>
          <a:p>
            <a:pPr marL="913951" indent="-710850">
              <a:buChar char="●"/>
            </a:pP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29" y="4720382"/>
            <a:ext cx="13339326" cy="10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smtClean="0"/>
              <a:t>Summary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Set </a:t>
            </a:r>
            <a:r>
              <a:rPr lang="en-IN" sz="3999" dirty="0">
                <a:solidFill>
                  <a:srgbClr val="434343"/>
                </a:solidFill>
              </a:rPr>
              <a:t>up a lab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Accessed </a:t>
            </a:r>
            <a:r>
              <a:rPr lang="en-IN" sz="3999" dirty="0">
                <a:solidFill>
                  <a:srgbClr val="434343"/>
                </a:solidFill>
              </a:rPr>
              <a:t>the PowerShell console and ISE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Accessed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updated </a:t>
            </a:r>
            <a:r>
              <a:rPr lang="en-IN" sz="3999" dirty="0">
                <a:solidFill>
                  <a:srgbClr val="434343"/>
                </a:solidFill>
              </a:rPr>
              <a:t>the help system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Found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run </a:t>
            </a:r>
            <a:r>
              <a:rPr lang="en-IN" sz="3999" dirty="0">
                <a:solidFill>
                  <a:srgbClr val="434343"/>
                </a:solidFill>
              </a:rPr>
              <a:t>Cmdlets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Used </a:t>
            </a:r>
            <a:r>
              <a:rPr lang="en-IN" sz="3999" dirty="0">
                <a:solidFill>
                  <a:srgbClr val="434343"/>
                </a:solidFill>
              </a:rPr>
              <a:t>the help system </a:t>
            </a:r>
            <a:r>
              <a:rPr lang="en-IN" sz="3999" dirty="0" smtClean="0">
                <a:solidFill>
                  <a:srgbClr val="434343"/>
                </a:solidFill>
              </a:rPr>
              <a:t>and protected </a:t>
            </a:r>
            <a:r>
              <a:rPr lang="en-IN" sz="3999" dirty="0">
                <a:solidFill>
                  <a:srgbClr val="434343"/>
                </a:solidFill>
              </a:rPr>
              <a:t>with </a:t>
            </a:r>
            <a:r>
              <a:rPr lang="en-IN" sz="3999" dirty="0" smtClean="0">
                <a:solidFill>
                  <a:srgbClr val="434343"/>
                </a:solidFill>
              </a:rPr>
              <a:t>-</a:t>
            </a:r>
            <a:r>
              <a:rPr lang="en-IN" sz="3999" dirty="0" err="1" smtClean="0">
                <a:solidFill>
                  <a:srgbClr val="434343"/>
                </a:solidFill>
              </a:rPr>
              <a:t>WhatIf</a:t>
            </a:r>
            <a:r>
              <a:rPr lang="en-IN" sz="3999" dirty="0" smtClean="0">
                <a:solidFill>
                  <a:srgbClr val="434343"/>
                </a:solidFill>
              </a:rPr>
              <a:t> and -Confirm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651385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sz="9600" dirty="0"/>
              <a:t>Navigating within the </a:t>
            </a:r>
            <a:r>
              <a:rPr lang="en-IN" sz="9600" dirty="0" smtClean="0"/>
              <a:t>File System </a:t>
            </a:r>
            <a:r>
              <a:rPr lang="en-IN" sz="9600" dirty="0"/>
              <a:t>Drive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 smtClean="0"/>
              <a:t>Next </a:t>
            </a:r>
            <a:r>
              <a:rPr lang="en" dirty="0" smtClean="0"/>
              <a:t>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69070B6-3AF0-452E-B3E7-114C8B1793C6}"/>
</file>

<file path=customXml/itemProps2.xml><?xml version="1.0" encoding="utf-8"?>
<ds:datastoreItem xmlns:ds="http://schemas.openxmlformats.org/officeDocument/2006/customXml" ds:itemID="{A796D55B-8CC6-4260-A4CA-176A2B7F106D}"/>
</file>

<file path=customXml/itemProps3.xml><?xml version="1.0" encoding="utf-8"?>
<ds:datastoreItem xmlns:ds="http://schemas.openxmlformats.org/officeDocument/2006/customXml" ds:itemID="{B25BCA74-A694-465D-9B0B-6900B4F14D11}"/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220</Words>
  <Application>Microsoft Office PowerPoint</Application>
  <PresentationFormat>Custom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Packt</vt:lpstr>
      <vt:lpstr>Using the Help System and Protecting with -WhatIf and -Confirm</vt:lpstr>
      <vt:lpstr>In this Video, we are going to take a look at…</vt:lpstr>
      <vt:lpstr>Parameters Required Versus Optional</vt:lpstr>
      <vt:lpstr>Positional Parameters</vt:lpstr>
      <vt:lpstr>Multiple String Input</vt:lpstr>
      <vt:lpstr>Required Parameters</vt:lpstr>
      <vt:lpstr>Summary</vt:lpstr>
      <vt:lpstr>Navigating within the File System Drive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76</cp:revision>
  <dcterms:modified xsi:type="dcterms:W3CDTF">2018-01-09T09:13:02Z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