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9"/>
  </p:notesMasterIdLst>
  <p:sldIdLst>
    <p:sldId id="269" r:id="rId3"/>
    <p:sldId id="271" r:id="rId4"/>
    <p:sldId id="324" r:id="rId5"/>
    <p:sldId id="327" r:id="rId6"/>
    <p:sldId id="328" r:id="rId7"/>
    <p:sldId id="323" r:id="rId8"/>
  </p:sldIdLst>
  <p:sldSz cx="18288000" cy="1028223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customXml" Target="../customXml/item2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is a single point slide which can be</a:t>
            </a:r>
            <a:r>
              <a:rPr lang="en-US" baseline="0" dirty="0"/>
              <a:t> used for multiple purposes.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="1" baseline="0" dirty="0"/>
              <a:t>Use 1 </a:t>
            </a:r>
            <a:r>
              <a:rPr lang="en-US" dirty="0"/>
              <a:t>[Mandatory Slide]</a:t>
            </a:r>
            <a:r>
              <a:rPr lang="en-US" baseline="0" dirty="0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="1" baseline="0" dirty="0"/>
              <a:t>Use 2</a:t>
            </a:r>
            <a:r>
              <a:rPr lang="en-US" b="0" baseline="0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This slide can also be used to cover topics that can be represented by an image/graph etc. Information which is half image/half information type. Like shown in the example above. </a:t>
            </a:r>
          </a:p>
        </p:txBody>
      </p:sp>
    </p:spTree>
    <p:extLst>
      <p:ext uri="{BB962C8B-B14F-4D97-AF65-F5344CB8AC3E}">
        <p14:creationId xmlns:p14="http://schemas.microsoft.com/office/powerpoint/2010/main" val="3964426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is a single point slide which can be</a:t>
            </a:r>
            <a:r>
              <a:rPr lang="en-US" baseline="0" dirty="0"/>
              <a:t> used for multiple purposes.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="1" baseline="0" dirty="0"/>
              <a:t>Use 1 </a:t>
            </a:r>
            <a:r>
              <a:rPr lang="en-US" dirty="0"/>
              <a:t>[Mandatory Slide]</a:t>
            </a:r>
            <a:r>
              <a:rPr lang="en-US" baseline="0" dirty="0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="1" baseline="0" dirty="0"/>
              <a:t>Use 2</a:t>
            </a:r>
            <a:r>
              <a:rPr lang="en-US" b="0" baseline="0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This slide can also be used to cover topics that can be represented by an image/graph etc. Information which is half image/half information type. Like shown in the example above. </a:t>
            </a:r>
          </a:p>
        </p:txBody>
      </p:sp>
    </p:spTree>
    <p:extLst>
      <p:ext uri="{BB962C8B-B14F-4D97-AF65-F5344CB8AC3E}">
        <p14:creationId xmlns:p14="http://schemas.microsoft.com/office/powerpoint/2010/main" val="137208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This is a single point slide which can be</a:t>
            </a:r>
            <a:r>
              <a:rPr lang="en-US" baseline="0" dirty="0"/>
              <a:t> used for multiple purposes.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="1" baseline="0" dirty="0"/>
              <a:t>Use 1 </a:t>
            </a:r>
            <a:r>
              <a:rPr lang="en-US" dirty="0"/>
              <a:t>[Mandatory Slide]</a:t>
            </a:r>
            <a:r>
              <a:rPr lang="en-US" baseline="0" dirty="0"/>
              <a:t>: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Before the start of the video, we’d like to highlight what are important topics or pointers that we’d be covering in this video. This slide would immediately follow the intro/name slide. This would just be say 2-3 points for the viewers to know what they are getting into.</a:t>
            </a:r>
          </a:p>
          <a:p>
            <a:pPr lvl="0" rtl="0">
              <a:spcBef>
                <a:spcPts val="0"/>
              </a:spcBef>
              <a:buNone/>
            </a:pPr>
            <a:endParaRPr lang="en-US" baseline="0" dirty="0"/>
          </a:p>
          <a:p>
            <a:pPr lvl="0" rtl="0">
              <a:spcBef>
                <a:spcPts val="0"/>
              </a:spcBef>
              <a:buNone/>
            </a:pPr>
            <a:r>
              <a:rPr lang="en-US" b="1" baseline="0" dirty="0"/>
              <a:t>Use 2</a:t>
            </a:r>
            <a:r>
              <a:rPr lang="en-US" b="0" baseline="0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aseline="0" dirty="0"/>
              <a:t>This slide can also be used to cover topics that can be represented by an image/graph etc. Information which is half image/half information type. Like shown in the example above. </a:t>
            </a:r>
          </a:p>
        </p:txBody>
      </p:sp>
    </p:spTree>
    <p:extLst>
      <p:ext uri="{BB962C8B-B14F-4D97-AF65-F5344CB8AC3E}">
        <p14:creationId xmlns:p14="http://schemas.microsoft.com/office/powerpoint/2010/main" val="359403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ourse Title and Author Name">
    <p:bg>
      <p:bgPr>
        <a:solidFill>
          <a:srgbClr val="F3702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25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F3702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8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215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2" name="Shape 112"/>
          <p:cNvSpPr/>
          <p:nvPr/>
        </p:nvSpPr>
        <p:spPr>
          <a:xfrm>
            <a:off x="0" y="1312093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8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42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5" name="Shape 135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14300" y="9389302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979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81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88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5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71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202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99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69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721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rot="10800000" flipH="1">
            <a:off x="0" y="3370439"/>
            <a:ext cx="18288000" cy="69117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6" name="Shape 106"/>
          <p:cNvSpPr/>
          <p:nvPr/>
        </p:nvSpPr>
        <p:spPr>
          <a:xfrm>
            <a:off x="0" y="3370439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endParaRPr sz="2799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9388500" y="3836374"/>
            <a:ext cx="7999800" cy="541788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9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598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31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buClr>
                <a:srgbClr val="434343"/>
              </a:buClr>
              <a:buFont typeface="Calibri"/>
              <a:defRPr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buClr>
                <a:srgbClr val="434343"/>
              </a:buClr>
              <a:buSzPct val="100000"/>
              <a:buFont typeface="Calibri"/>
              <a:defRPr sz="2399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804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943800" y="1476766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43800" y="3836373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7047082" y="9386898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978651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6704587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Exploring File System Navigation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Difference in </a:t>
            </a:r>
            <a:r>
              <a:rPr lang="en-IN" sz="3999" dirty="0" err="1">
                <a:solidFill>
                  <a:srgbClr val="434343"/>
                </a:solidFill>
              </a:rPr>
              <a:t>ChildItem</a:t>
            </a:r>
            <a:r>
              <a:rPr lang="en-IN" sz="3999" dirty="0">
                <a:solidFill>
                  <a:srgbClr val="434343"/>
                </a:solidFill>
              </a:rPr>
              <a:t> and Item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Set-Location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Making </a:t>
            </a:r>
            <a:r>
              <a:rPr lang="en-IN" sz="3999" dirty="0">
                <a:solidFill>
                  <a:srgbClr val="434343"/>
                </a:solidFill>
              </a:rPr>
              <a:t>Directory function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947596" y="1476766"/>
            <a:ext cx="16436587" cy="1534689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algn="ctr"/>
            <a:r>
              <a:rPr lang="en-US" sz="6600" dirty="0">
                <a:latin typeface="Calibri"/>
                <a:ea typeface="Calibri"/>
                <a:cs typeface="Calibri"/>
                <a:sym typeface="Calibri"/>
              </a:rPr>
              <a:t>Get-</a:t>
            </a:r>
            <a:r>
              <a:rPr lang="en-US" sz="6600" dirty="0" err="1">
                <a:latin typeface="Calibri"/>
                <a:ea typeface="Calibri"/>
                <a:cs typeface="Calibri"/>
                <a:sym typeface="Calibri"/>
              </a:rPr>
              <a:t>ChildItem</a:t>
            </a:r>
            <a:r>
              <a:rPr lang="en-US" sz="6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600" dirty="0" smtClean="0">
                <a:latin typeface="Calibri"/>
                <a:ea typeface="Calibri"/>
                <a:cs typeface="Calibri"/>
                <a:sym typeface="Calibri"/>
              </a:rPr>
              <a:t>Compared </a:t>
            </a:r>
            <a:r>
              <a:rPr lang="en-US" sz="6600" dirty="0">
                <a:latin typeface="Calibri"/>
                <a:ea typeface="Calibri"/>
                <a:cs typeface="Calibri"/>
                <a:sym typeface="Calibri"/>
              </a:rPr>
              <a:t>to Get-Item</a:t>
            </a:r>
            <a:endParaRPr lang="en" sz="6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BA8CC-9D3F-4EF3-86ED-E39EA621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3" y="3617825"/>
            <a:ext cx="17593221" cy="28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947596" y="1476766"/>
            <a:ext cx="16436587" cy="1534689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algn="ctr"/>
            <a:r>
              <a:rPr lang="en-IN" sz="6600" dirty="0"/>
              <a:t>Get-</a:t>
            </a:r>
            <a:r>
              <a:rPr lang="en-IN" sz="6600" dirty="0" err="1"/>
              <a:t>ChildItem</a:t>
            </a:r>
            <a:r>
              <a:rPr lang="en-IN" sz="6600" dirty="0"/>
              <a:t> Compared to Get-Item (Continued)</a:t>
            </a:r>
            <a:endParaRPr lang="en" sz="6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BA8CC-9D3F-4EF3-86ED-E39EA621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3" y="3617825"/>
            <a:ext cx="17593221" cy="28602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93" y="6829925"/>
            <a:ext cx="10008419" cy="32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947596" y="1476766"/>
            <a:ext cx="16436587" cy="1534689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algn="ctr"/>
            <a:r>
              <a:rPr lang="en-IN" sz="6600" dirty="0"/>
              <a:t>Get-</a:t>
            </a:r>
            <a:r>
              <a:rPr lang="en-IN" sz="6600" dirty="0" err="1"/>
              <a:t>ChildItem</a:t>
            </a:r>
            <a:r>
              <a:rPr lang="en-IN" sz="6600" dirty="0"/>
              <a:t> Compared to Get-Item (Continued)</a:t>
            </a:r>
            <a:endParaRPr lang="en" sz="6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BA8CC-9D3F-4EF3-86ED-E39EA621A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93" y="3617825"/>
            <a:ext cx="17593221" cy="28602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93" y="6829925"/>
            <a:ext cx="10008419" cy="321559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991462" y="5331853"/>
            <a:ext cx="7935932" cy="1420798"/>
          </a:xfrm>
          <a:prstGeom prst="ellipse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70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2" y="3636866"/>
            <a:ext cx="17013681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Working with the Registry Keys</a:t>
            </a:r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CD734C9-DD82-47FD-A7E7-093168A1BE5F}"/>
</file>

<file path=customXml/itemProps2.xml><?xml version="1.0" encoding="utf-8"?>
<ds:datastoreItem xmlns:ds="http://schemas.openxmlformats.org/officeDocument/2006/customXml" ds:itemID="{675DB22A-C37D-4714-949A-009A9EA1C1B9}"/>
</file>

<file path=customXml/itemProps3.xml><?xml version="1.0" encoding="utf-8"?>
<ds:datastoreItem xmlns:ds="http://schemas.openxmlformats.org/officeDocument/2006/customXml" ds:itemID="{1A99F2EB-371E-494F-AA89-426BA0592A37}"/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377</Words>
  <Application>Microsoft Office PowerPoint</Application>
  <PresentationFormat>Custom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Roboto</vt:lpstr>
      <vt:lpstr>Packt</vt:lpstr>
      <vt:lpstr>1_Packt</vt:lpstr>
      <vt:lpstr>Exploring File System Navigation and Manipulation</vt:lpstr>
      <vt:lpstr>In this Video, we are going to take a look at…</vt:lpstr>
      <vt:lpstr>Get-ChildItem Compared to Get-Item</vt:lpstr>
      <vt:lpstr>Get-ChildItem Compared to Get-Item (Continued)</vt:lpstr>
      <vt:lpstr>Get-ChildItem Compared to Get-Item (Continued)</vt:lpstr>
      <vt:lpstr>Working with the Registry Keys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73</cp:revision>
  <dcterms:modified xsi:type="dcterms:W3CDTF">2018-01-10T05:59:10Z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