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704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the Registry Keys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Setting the location to the </a:t>
            </a:r>
            <a:r>
              <a:rPr lang="en-IN" sz="3999" dirty="0" smtClean="0">
                <a:solidFill>
                  <a:srgbClr val="434343"/>
                </a:solidFill>
              </a:rPr>
              <a:t>Registry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Navigating the </a:t>
            </a:r>
            <a:r>
              <a:rPr lang="en-IN" sz="3999" dirty="0" smtClean="0">
                <a:solidFill>
                  <a:srgbClr val="434343"/>
                </a:solidFill>
              </a:rPr>
              <a:t>Registry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Changing a </a:t>
            </a:r>
            <a:r>
              <a:rPr lang="en-IN" sz="3999" dirty="0" smtClean="0">
                <a:solidFill>
                  <a:srgbClr val="434343"/>
                </a:solidFill>
              </a:rPr>
              <a:t>Registry </a:t>
            </a:r>
            <a:r>
              <a:rPr lang="en-IN" sz="3999" dirty="0">
                <a:solidFill>
                  <a:srgbClr val="434343"/>
                </a:solidFill>
              </a:rPr>
              <a:t>key value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a key and setting values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1368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Identifying Errors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7B1E626-58EB-4A79-9D21-2CFF740B4527}"/>
</file>

<file path=customXml/itemProps2.xml><?xml version="1.0" encoding="utf-8"?>
<ds:datastoreItem xmlns:ds="http://schemas.openxmlformats.org/officeDocument/2006/customXml" ds:itemID="{A185697B-2F1B-46F3-8127-E7C6F99252D6}"/>
</file>

<file path=customXml/itemProps3.xml><?xml version="1.0" encoding="utf-8"?>
<ds:datastoreItem xmlns:ds="http://schemas.openxmlformats.org/officeDocument/2006/customXml" ds:itemID="{0A5631F4-4F63-4E84-919C-8FB9F7B54C88}"/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42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Roboto</vt:lpstr>
      <vt:lpstr>Packt</vt:lpstr>
      <vt:lpstr>Working with the Registry Keys</vt:lpstr>
      <vt:lpstr>In this Video, we are going to take a look at…</vt:lpstr>
      <vt:lpstr>Identifying Errors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74</cp:revision>
  <dcterms:modified xsi:type="dcterms:W3CDTF">2018-01-10T07:06:04Z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