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4" r:id="rId4"/>
    <p:sldId id="323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85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704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Identifying Errors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tab complete to avoid errors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Locating the error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Using </a:t>
            </a:r>
            <a:r>
              <a:rPr lang="en-IN" sz="3999" dirty="0">
                <a:solidFill>
                  <a:srgbClr val="434343"/>
                </a:solidFill>
              </a:rPr>
              <a:t>help to overcome errors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Worked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err="1">
                <a:solidFill>
                  <a:srgbClr val="434343"/>
                </a:solidFill>
              </a:rPr>
              <a:t>PSProviders</a:t>
            </a: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 err="1">
                <a:solidFill>
                  <a:srgbClr val="434343"/>
                </a:solidFill>
              </a:rPr>
              <a:t>PSDrives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Explored </a:t>
            </a:r>
            <a:r>
              <a:rPr lang="en-IN" sz="3999" dirty="0">
                <a:solidFill>
                  <a:srgbClr val="434343"/>
                </a:solidFill>
              </a:rPr>
              <a:t>file system navigation and manipulation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Worked </a:t>
            </a:r>
            <a:r>
              <a:rPr lang="en-IN" sz="3999" dirty="0">
                <a:solidFill>
                  <a:srgbClr val="434343"/>
                </a:solidFill>
              </a:rPr>
              <a:t>with </a:t>
            </a:r>
            <a:r>
              <a:rPr lang="en-IN" sz="3999" dirty="0" smtClean="0">
                <a:solidFill>
                  <a:srgbClr val="434343"/>
                </a:solidFill>
              </a:rPr>
              <a:t>Registry </a:t>
            </a:r>
            <a:r>
              <a:rPr lang="en-IN" sz="3999" dirty="0">
                <a:solidFill>
                  <a:srgbClr val="434343"/>
                </a:solidFill>
              </a:rPr>
              <a:t>keys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Identified errors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51385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US" sz="9600" dirty="0"/>
              <a:t>Using Cmdlets and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Objects </a:t>
            </a:r>
            <a:r>
              <a:rPr lang="en-US" sz="9600" dirty="0"/>
              <a:t>Effectively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DD1C56-76FC-449E-8DFC-8ECFE9F7B048}"/>
</file>

<file path=customXml/itemProps2.xml><?xml version="1.0" encoding="utf-8"?>
<ds:datastoreItem xmlns:ds="http://schemas.openxmlformats.org/officeDocument/2006/customXml" ds:itemID="{DBE989C3-CF91-4304-BB4F-0E11F7C5A1C3}"/>
</file>

<file path=customXml/itemProps3.xml><?xml version="1.0" encoding="utf-8"?>
<ds:datastoreItem xmlns:ds="http://schemas.openxmlformats.org/officeDocument/2006/customXml" ds:itemID="{77A37650-F926-448F-8512-EA1451B8D2C2}"/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52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Roboto</vt:lpstr>
      <vt:lpstr>Packt</vt:lpstr>
      <vt:lpstr>Identifying Errors</vt:lpstr>
      <vt:lpstr>In this Video, we are going to take a look at…</vt:lpstr>
      <vt:lpstr>Summary</vt:lpstr>
      <vt:lpstr>Using Cmdlets and  Objects Effectively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75</cp:revision>
  <dcterms:modified xsi:type="dcterms:W3CDTF">2018-01-10T07:06:20Z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