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7"/>
  </p:notesMasterIdLst>
  <p:sldIdLst>
    <p:sldId id="347" r:id="rId2"/>
    <p:sldId id="348" r:id="rId3"/>
    <p:sldId id="269" r:id="rId4"/>
    <p:sldId id="271" r:id="rId5"/>
    <p:sldId id="323" r:id="rId6"/>
  </p:sldIdLst>
  <p:sldSz cx="18288000" cy="10282238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Roboto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34" y="78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1308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3747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1537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488708" y="3636866"/>
            <a:ext cx="16732801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 algn="ctr"/>
            <a:r>
              <a:rPr lang="en-IN" dirty="0"/>
              <a:t>Using Cmdlets and </a:t>
            </a:r>
            <a:br>
              <a:rPr lang="en-IN" dirty="0"/>
            </a:br>
            <a:r>
              <a:rPr lang="en-IN" dirty="0"/>
              <a:t>Objects Effectively</a:t>
            </a:r>
            <a:endParaRPr lang="en-IN" dirty="0"/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784922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algn="ctr"/>
            <a:r>
              <a:rPr lang="en" dirty="0"/>
              <a:t>Section </a:t>
            </a:r>
            <a:r>
              <a:rPr lang="en" dirty="0"/>
              <a:t>3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0517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US" sz="4397" dirty="0"/>
              <a:t>In this Section, we are going to take a look at…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Differentiating between </a:t>
            </a:r>
            <a:r>
              <a:rPr lang="en-IN" sz="3999" dirty="0" smtClean="0">
                <a:solidFill>
                  <a:srgbClr val="434343"/>
                </a:solidFill>
              </a:rPr>
              <a:t>objects and text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Working with WMI and CIM </a:t>
            </a:r>
            <a:r>
              <a:rPr lang="en-IN" sz="3999" dirty="0" smtClean="0">
                <a:solidFill>
                  <a:srgbClr val="434343"/>
                </a:solidFill>
              </a:rPr>
              <a:t>objects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Finding, </a:t>
            </a:r>
            <a:r>
              <a:rPr lang="en-IN" sz="3999" dirty="0" smtClean="0">
                <a:solidFill>
                  <a:srgbClr val="434343"/>
                </a:solidFill>
              </a:rPr>
              <a:t>creating</a:t>
            </a:r>
            <a:r>
              <a:rPr lang="en-IN" sz="3999" dirty="0">
                <a:solidFill>
                  <a:srgbClr val="434343"/>
                </a:solidFill>
              </a:rPr>
              <a:t>, and using </a:t>
            </a:r>
            <a:r>
              <a:rPr lang="en-IN" sz="3999" dirty="0" smtClean="0">
                <a:solidFill>
                  <a:srgbClr val="434343"/>
                </a:solidFill>
              </a:rPr>
              <a:t>variables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Passing objects through the </a:t>
            </a:r>
            <a:r>
              <a:rPr lang="en-IN" sz="3999" dirty="0" smtClean="0">
                <a:solidFill>
                  <a:srgbClr val="434343"/>
                </a:solidFill>
              </a:rPr>
              <a:t>pipeline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Diving into </a:t>
            </a:r>
            <a:r>
              <a:rPr lang="en-IN" sz="3999" dirty="0" smtClean="0">
                <a:solidFill>
                  <a:srgbClr val="434343"/>
                </a:solidFill>
              </a:rPr>
              <a:t>queries </a:t>
            </a:r>
            <a:r>
              <a:rPr lang="en-IN" sz="3999" dirty="0">
                <a:solidFill>
                  <a:srgbClr val="434343"/>
                </a:solidFill>
              </a:rPr>
              <a:t>and </a:t>
            </a:r>
            <a:r>
              <a:rPr lang="en-IN" sz="3999" dirty="0" smtClean="0">
                <a:solidFill>
                  <a:srgbClr val="434343"/>
                </a:solidFill>
              </a:rPr>
              <a:t>expressions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Formatting for </a:t>
            </a:r>
            <a:r>
              <a:rPr lang="en-IN" sz="3999" dirty="0" smtClean="0">
                <a:solidFill>
                  <a:srgbClr val="434343"/>
                </a:solidFill>
              </a:rPr>
              <a:t>efficiency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Using the </a:t>
            </a:r>
            <a:r>
              <a:rPr lang="en-IN" sz="3999" dirty="0" smtClean="0">
                <a:solidFill>
                  <a:srgbClr val="434343"/>
                </a:solidFill>
              </a:rPr>
              <a:t>pipeline </a:t>
            </a:r>
            <a:r>
              <a:rPr lang="en-IN" sz="3999" dirty="0">
                <a:solidFill>
                  <a:srgbClr val="434343"/>
                </a:solidFill>
              </a:rPr>
              <a:t>to create a report</a:t>
            </a:r>
          </a:p>
        </p:txBody>
      </p:sp>
    </p:spTree>
    <p:extLst>
      <p:ext uri="{BB962C8B-B14F-4D97-AF65-F5344CB8AC3E}">
        <p14:creationId xmlns:p14="http://schemas.microsoft.com/office/powerpoint/2010/main" val="293797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3" y="3636866"/>
            <a:ext cx="15236396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Differentiating </a:t>
            </a:r>
            <a:r>
              <a:rPr lang="en-IN" dirty="0" smtClean="0"/>
              <a:t>between </a:t>
            </a:r>
            <a:r>
              <a:rPr lang="en-IN" dirty="0"/>
              <a:t>Objects and Texts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US" sz="4397" dirty="0"/>
              <a:t>In this Video, we are going to take a look at…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7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nl-NL" sz="3999" dirty="0">
                <a:solidFill>
                  <a:srgbClr val="434343"/>
                </a:solidFill>
              </a:rPr>
              <a:t>.NET </a:t>
            </a:r>
            <a:r>
              <a:rPr lang="nl-NL" sz="3999" dirty="0" smtClean="0">
                <a:solidFill>
                  <a:srgbClr val="434343"/>
                </a:solidFill>
              </a:rPr>
              <a:t>object properties</a:t>
            </a:r>
            <a:endParaRPr lang="nl-NL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nl-NL" sz="3999" dirty="0">
                <a:solidFill>
                  <a:srgbClr val="434343"/>
                </a:solidFill>
              </a:rPr>
              <a:t>.NET </a:t>
            </a:r>
            <a:r>
              <a:rPr lang="nl-NL" sz="3999" dirty="0" smtClean="0">
                <a:solidFill>
                  <a:srgbClr val="434343"/>
                </a:solidFill>
              </a:rPr>
              <a:t>object methods</a:t>
            </a:r>
            <a:endParaRPr lang="nl-NL" sz="3999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3" y="3636866"/>
            <a:ext cx="13961388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sz="9600" dirty="0"/>
              <a:t>Working with WMI and CIM Objects</a:t>
            </a:r>
            <a:endParaRPr lang="en-IN" sz="9600" dirty="0"/>
          </a:p>
        </p:txBody>
      </p:sp>
      <p:sp>
        <p:nvSpPr>
          <p:cNvPr id="5" name="Shape 109"/>
          <p:cNvSpPr txBox="1">
            <a:spLocks noGrp="1"/>
          </p:cNvSpPr>
          <p:nvPr>
            <p:ph type="subTitle" idx="1"/>
          </p:nvPr>
        </p:nvSpPr>
        <p:spPr>
          <a:xfrm>
            <a:off x="862190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0978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6A7459D10FB44E8BA45353DEFBACFC" ma:contentTypeVersion="16" ma:contentTypeDescription="Create a new document." ma:contentTypeScope="" ma:versionID="183cf6b4a79d604d68353c337dca2aa6">
  <xsd:schema xmlns:xsd="http://www.w3.org/2001/XMLSchema" xmlns:xs="http://www.w3.org/2001/XMLSchema" xmlns:p="http://schemas.microsoft.com/office/2006/metadata/properties" xmlns:ns2="08d17e23-13b8-4391-828a-0156f1dd1571" xmlns:ns3="a7a179ed-afad-4ea6-94e2-52752b44e121" targetNamespace="http://schemas.microsoft.com/office/2006/metadata/properties" ma:root="true" ma:fieldsID="e32eb6bdc62759c035f57e04740d0275" ns2:_="" ns3:_="">
    <xsd:import namespace="08d17e23-13b8-4391-828a-0156f1dd1571"/>
    <xsd:import namespace="a7a179ed-afad-4ea6-94e2-52752b44e1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17e23-13b8-4391-828a-0156f1dd15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179ed-afad-4ea6-94e2-52752b44e121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dffb25e-b4d8-4e3b-84e0-053b2181b756}" ma:internalName="TaxCatchAll" ma:showField="CatchAllData" ma:web="a7a179ed-afad-4ea6-94e2-52752b44e1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a179ed-afad-4ea6-94e2-52752b44e121" xsi:nil="true"/>
    <lcf76f155ced4ddcb4097134ff3c332f xmlns="08d17e23-13b8-4391-828a-0156f1dd1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1B594BB-3075-4534-B422-95BAF6572A12}"/>
</file>

<file path=customXml/itemProps2.xml><?xml version="1.0" encoding="utf-8"?>
<ds:datastoreItem xmlns:ds="http://schemas.openxmlformats.org/officeDocument/2006/customXml" ds:itemID="{83097F6D-01BC-4AF3-B728-FD94B266E838}"/>
</file>

<file path=customXml/itemProps3.xml><?xml version="1.0" encoding="utf-8"?>
<ds:datastoreItem xmlns:ds="http://schemas.openxmlformats.org/officeDocument/2006/customXml" ds:itemID="{AE6D2737-B19C-4C87-AFE6-8F495B28C611}"/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90</Words>
  <Application>Microsoft Office PowerPoint</Application>
  <PresentationFormat>Custom</PresentationFormat>
  <Paragraphs>16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Roboto</vt:lpstr>
      <vt:lpstr>Packt</vt:lpstr>
      <vt:lpstr>Using Cmdlets and  Objects Effectively</vt:lpstr>
      <vt:lpstr>In this Section, we are going to take a look at…</vt:lpstr>
      <vt:lpstr>Differentiating between Objects and Texts</vt:lpstr>
      <vt:lpstr>In this Video, we are going to take a look at…</vt:lpstr>
      <vt:lpstr>Working with WMI and CIM Objects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dc:creator>Karishma Lotlikar</dc:creator>
  <cp:lastModifiedBy>Karishma Lotlikar</cp:lastModifiedBy>
  <cp:revision>72</cp:revision>
  <dcterms:modified xsi:type="dcterms:W3CDTF">2018-01-09T09:30:06Z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ContentTypeId">
    <vt:lpwstr>0x0101001F6A7459D10FB44E8BA45353DEFBACFC</vt:lpwstr>
  </property>
</Properties>
</file>