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72956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with WMI and CIM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Accessing WMI and CIM </a:t>
            </a:r>
            <a:r>
              <a:rPr lang="en-IN" sz="3999" dirty="0" smtClean="0">
                <a:solidFill>
                  <a:srgbClr val="434343"/>
                </a:solidFill>
              </a:rPr>
              <a:t>objects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Finding WMI and CIM o</a:t>
            </a:r>
            <a:r>
              <a:rPr lang="en-IN" sz="3999" dirty="0" smtClean="0">
                <a:solidFill>
                  <a:srgbClr val="434343"/>
                </a:solidFill>
              </a:rPr>
              <a:t>bjects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396138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Finding, Creating, and Using Variables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526ADA1-024A-4BCD-BEAF-AB1B958C7413}"/>
</file>

<file path=customXml/itemProps2.xml><?xml version="1.0" encoding="utf-8"?>
<ds:datastoreItem xmlns:ds="http://schemas.openxmlformats.org/officeDocument/2006/customXml" ds:itemID="{E663F16B-FB2A-4E68-A678-841927460393}"/>
</file>

<file path=customXml/itemProps3.xml><?xml version="1.0" encoding="utf-8"?>
<ds:datastoreItem xmlns:ds="http://schemas.openxmlformats.org/officeDocument/2006/customXml" ds:itemID="{382DB71E-E58E-41A7-864B-E826DAAB4C57}"/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38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Working with WMI and CIM Objects</vt:lpstr>
      <vt:lpstr>In this Video, we are going to take a look at…</vt:lpstr>
      <vt:lpstr>Finding, Creating, and Using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73</cp:revision>
  <dcterms:modified xsi:type="dcterms:W3CDTF">2018-01-09T09:31:01Z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