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72956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Finding, Creating, and Using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Built-in variables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Environmental </a:t>
            </a:r>
            <a:r>
              <a:rPr lang="en-IN" sz="3999" dirty="0" smtClean="0">
                <a:solidFill>
                  <a:srgbClr val="434343"/>
                </a:solidFill>
              </a:rPr>
              <a:t>variables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</a:t>
            </a:r>
            <a:r>
              <a:rPr lang="en-IN" sz="3999" dirty="0" smtClean="0">
                <a:solidFill>
                  <a:srgbClr val="434343"/>
                </a:solidFill>
              </a:rPr>
              <a:t>variables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96138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Passing Objects </a:t>
            </a:r>
            <a:r>
              <a:rPr lang="en-IN" sz="9600" dirty="0" smtClean="0"/>
              <a:t>through </a:t>
            </a:r>
            <a:r>
              <a:rPr lang="en-IN" sz="9600" dirty="0"/>
              <a:t>the Pipeline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EC00B2B-1C7C-4965-AC1C-5B71FAC74C3F}"/>
</file>

<file path=customXml/itemProps2.xml><?xml version="1.0" encoding="utf-8"?>
<ds:datastoreItem xmlns:ds="http://schemas.openxmlformats.org/officeDocument/2006/customXml" ds:itemID="{71BA5B98-B152-45DA-B539-3B330334EA2B}"/>
</file>

<file path=customXml/itemProps3.xml><?xml version="1.0" encoding="utf-8"?>
<ds:datastoreItem xmlns:ds="http://schemas.openxmlformats.org/officeDocument/2006/customXml" ds:itemID="{E21C7D78-70B8-4BD5-8356-FD4BE0534843}"/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33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Finding, Creating, and Using Variables</vt:lpstr>
      <vt:lpstr>In this Video, we are going to take a look at…</vt:lpstr>
      <vt:lpstr>Passing Objects through the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74</cp:revision>
  <dcterms:modified xsi:type="dcterms:W3CDTF">2018-01-09T09:31:58Z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