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7"/>
  </p:notesMasterIdLst>
  <p:sldIdLst>
    <p:sldId id="269" r:id="rId3"/>
    <p:sldId id="271" r:id="rId4"/>
    <p:sldId id="324" r:id="rId5"/>
    <p:sldId id="323" r:id="rId6"/>
  </p:sldIdLst>
  <p:sldSz cx="18288000" cy="10282238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is a single point slide which can be</a:t>
            </a:r>
            <a:r>
              <a:rPr lang="en-US" baseline="0" dirty="0"/>
              <a:t> used for multiple purposes.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/>
          </a:p>
          <a:p>
            <a:pPr lvl="0" rtl="0">
              <a:spcBef>
                <a:spcPts val="0"/>
              </a:spcBef>
              <a:buNone/>
            </a:pPr>
            <a:r>
              <a:rPr lang="en-US" b="1" baseline="0" dirty="0"/>
              <a:t>Use 1 </a:t>
            </a:r>
            <a:r>
              <a:rPr lang="en-US" dirty="0"/>
              <a:t>[Mandatory Slide]</a:t>
            </a:r>
            <a:r>
              <a:rPr lang="en-US" baseline="0" dirty="0"/>
              <a:t>: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/>
          </a:p>
          <a:p>
            <a:pPr lvl="0" rtl="0">
              <a:spcBef>
                <a:spcPts val="0"/>
              </a:spcBef>
              <a:buNone/>
            </a:pPr>
            <a:r>
              <a:rPr lang="en-US" b="1" baseline="0" dirty="0"/>
              <a:t>Use 2</a:t>
            </a:r>
            <a:r>
              <a:rPr lang="en-US" b="0" baseline="0" dirty="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This slide can also be used to cover topics that can be represented by an image/graph etc. Information which is half image/half information type. Like shown in the example above. </a:t>
            </a:r>
          </a:p>
        </p:txBody>
      </p:sp>
    </p:spTree>
    <p:extLst>
      <p:ext uri="{BB962C8B-B14F-4D97-AF65-F5344CB8AC3E}">
        <p14:creationId xmlns:p14="http://schemas.microsoft.com/office/powerpoint/2010/main" val="279904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 and Author Name">
    <p:bg>
      <p:bgPr>
        <a:solidFill>
          <a:srgbClr val="F3702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551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F3702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8960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12" name="Shape 112"/>
          <p:cNvSpPr/>
          <p:nvPr/>
        </p:nvSpPr>
        <p:spPr>
          <a:xfrm>
            <a:off x="0" y="1312093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8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482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35" name="Shape 135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14300" y="9389302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863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989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013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33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19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369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215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100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9041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rot="10800000" flipH="1">
            <a:off x="0" y="3370439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06" name="Shape 106"/>
          <p:cNvSpPr/>
          <p:nvPr/>
        </p:nvSpPr>
        <p:spPr>
          <a:xfrm>
            <a:off x="0" y="3370439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943800" y="1476766"/>
            <a:ext cx="16444200" cy="153468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7999800" cy="541788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9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5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1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9388500" y="3836374"/>
            <a:ext cx="7999800" cy="541788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9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5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1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328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43800" y="1476766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43800" y="3836373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7047082" y="9386898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361210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372956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Passing Objects through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Object Property Value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smtClean="0">
                <a:solidFill>
                  <a:srgbClr val="434343"/>
                </a:solidFill>
              </a:rPr>
              <a:t>Object Name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Using Help and Get-Member to pass </a:t>
            </a:r>
            <a:r>
              <a:rPr lang="en-IN" sz="3999" dirty="0" smtClean="0">
                <a:solidFill>
                  <a:srgbClr val="434343"/>
                </a:solidFill>
              </a:rPr>
              <a:t>objects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947596" y="1476766"/>
            <a:ext cx="16436587" cy="1534689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algn="ctr"/>
            <a:r>
              <a:rPr lang="en-US" sz="6600" dirty="0" smtClean="0"/>
              <a:t>Pipeline Symbol</a:t>
            </a:r>
            <a:endParaRPr lang="en" sz="6600" dirty="0"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B429CE9-CB5F-4578-BAFC-F09315D40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" y="3596616"/>
            <a:ext cx="8412953" cy="6518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F7482D-C05A-4F1A-B8E1-F0DF69281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609" y="3596616"/>
            <a:ext cx="9860391" cy="651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2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8572023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8800" dirty="0"/>
              <a:t>Diving into Queries and Expressions</a:t>
            </a:r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5262E7B-CD3C-4B1F-87E5-4A2A953AFD3D}"/>
</file>

<file path=customXml/itemProps2.xml><?xml version="1.0" encoding="utf-8"?>
<ds:datastoreItem xmlns:ds="http://schemas.openxmlformats.org/officeDocument/2006/customXml" ds:itemID="{A7AA52BC-693A-401C-8D13-8BDB99E04174}"/>
</file>

<file path=customXml/itemProps3.xml><?xml version="1.0" encoding="utf-8"?>
<ds:datastoreItem xmlns:ds="http://schemas.openxmlformats.org/officeDocument/2006/customXml" ds:itemID="{A59314FA-BBB9-418C-98B7-24531367CD21}"/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147</Words>
  <Application>Microsoft Office PowerPoint</Application>
  <PresentationFormat>Custom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Arial</vt:lpstr>
      <vt:lpstr>Roboto</vt:lpstr>
      <vt:lpstr>Packt</vt:lpstr>
      <vt:lpstr>1_Packt</vt:lpstr>
      <vt:lpstr>Passing Objects through the Pipeline</vt:lpstr>
      <vt:lpstr>In this Video, we are going to take a look at…</vt:lpstr>
      <vt:lpstr>Pipeline Symbol</vt:lpstr>
      <vt:lpstr>Diving into Queries and Expressions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78</cp:revision>
  <dcterms:modified xsi:type="dcterms:W3CDTF">2018-01-10T07:19:14Z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