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69" r:id="rId2"/>
    <p:sldId id="271" r:id="rId3"/>
    <p:sldId id="323" r:id="rId4"/>
  </p:sldIdLst>
  <p:sldSz cx="18288000" cy="10282238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92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153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3" y="3636866"/>
            <a:ext cx="16962164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sz="8800" dirty="0"/>
              <a:t>Diving into Queries and Expressions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7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Selecting </a:t>
            </a:r>
            <a:r>
              <a:rPr lang="en-IN" sz="3999" dirty="0" smtClean="0">
                <a:solidFill>
                  <a:srgbClr val="434343"/>
                </a:solidFill>
              </a:rPr>
              <a:t>properties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Sorting </a:t>
            </a:r>
            <a:r>
              <a:rPr lang="en-IN" sz="3999" dirty="0" smtClean="0">
                <a:solidFill>
                  <a:srgbClr val="434343"/>
                </a:solidFill>
              </a:rPr>
              <a:t>properties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Custom </a:t>
            </a:r>
            <a:r>
              <a:rPr lang="en-IN" sz="3999" dirty="0" smtClean="0">
                <a:solidFill>
                  <a:srgbClr val="434343"/>
                </a:solidFill>
              </a:rPr>
              <a:t>expressions</a:t>
            </a: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8572023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sz="9600" dirty="0"/>
              <a:t>Formatting for Efficiency</a:t>
            </a:r>
            <a:endParaRPr lang="en-IN" sz="9600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62190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097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A8F0CE5-9199-4BEF-9E7D-5E7C5A3E2197}"/>
</file>

<file path=customXml/itemProps2.xml><?xml version="1.0" encoding="utf-8"?>
<ds:datastoreItem xmlns:ds="http://schemas.openxmlformats.org/officeDocument/2006/customXml" ds:itemID="{ED535524-E6DC-46B4-96C4-CA16F1EE213A}"/>
</file>

<file path=customXml/itemProps3.xml><?xml version="1.0" encoding="utf-8"?>
<ds:datastoreItem xmlns:ds="http://schemas.openxmlformats.org/officeDocument/2006/customXml" ds:itemID="{26C35685-B630-4761-9C14-95DF433DAC2F}"/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29</Words>
  <Application>Microsoft Office PowerPoint</Application>
  <PresentationFormat>Custom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Roboto</vt:lpstr>
      <vt:lpstr>Packt</vt:lpstr>
      <vt:lpstr>Diving into Queries and Expressions</vt:lpstr>
      <vt:lpstr>In this Video, we are going to take a look at…</vt:lpstr>
      <vt:lpstr>Formatting for Efficiency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76</cp:revision>
  <dcterms:modified xsi:type="dcterms:W3CDTF">2018-01-09T09:36:35Z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