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96216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Formatting for Efficiency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Filtering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Formatting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Where to do each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409017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Using the Pipeline to Create a Report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D0CE70-8F54-4AE4-B861-0505194E73B7}"/>
</file>

<file path=customXml/itemProps2.xml><?xml version="1.0" encoding="utf-8"?>
<ds:datastoreItem xmlns:ds="http://schemas.openxmlformats.org/officeDocument/2006/customXml" ds:itemID="{9493D57D-E837-4290-BFB6-D26E76AD9760}"/>
</file>

<file path=customXml/itemProps3.xml><?xml version="1.0" encoding="utf-8"?>
<ds:datastoreItem xmlns:ds="http://schemas.openxmlformats.org/officeDocument/2006/customXml" ds:itemID="{FFEEC31A-4832-43B0-A054-821DB4474DDD}"/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31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Formatting for Efficiency</vt:lpstr>
      <vt:lpstr>In this Video, we are going to take a look at…</vt:lpstr>
      <vt:lpstr>Using the Pipeline to Create a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77</cp:revision>
  <dcterms:modified xsi:type="dcterms:W3CDTF">2018-01-09T09:37:21Z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