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4" r:id="rId4"/>
    <p:sldId id="323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0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63941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Using the Pipeline to Create a Report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Different output options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Stringing multiple pipelines together to assemble a report and output it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Differentiated </a:t>
            </a:r>
            <a:r>
              <a:rPr lang="en-IN" sz="3999" dirty="0">
                <a:solidFill>
                  <a:srgbClr val="434343"/>
                </a:solidFill>
              </a:rPr>
              <a:t>between objects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>
                <a:solidFill>
                  <a:srgbClr val="434343"/>
                </a:solidFill>
              </a:rPr>
              <a:t>text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Worked </a:t>
            </a:r>
            <a:r>
              <a:rPr lang="en-IN" sz="3999" dirty="0">
                <a:solidFill>
                  <a:srgbClr val="434343"/>
                </a:solidFill>
              </a:rPr>
              <a:t>with WMI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>
                <a:solidFill>
                  <a:srgbClr val="434343"/>
                </a:solidFill>
              </a:rPr>
              <a:t>CIM objects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Found, created, and used </a:t>
            </a:r>
            <a:r>
              <a:rPr lang="en-IN" sz="3999" dirty="0">
                <a:solidFill>
                  <a:srgbClr val="434343"/>
                </a:solidFill>
              </a:rPr>
              <a:t>variables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Passed </a:t>
            </a:r>
            <a:r>
              <a:rPr lang="en-IN" sz="3999" dirty="0">
                <a:solidFill>
                  <a:srgbClr val="434343"/>
                </a:solidFill>
              </a:rPr>
              <a:t>objects through the pipeline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Dived </a:t>
            </a:r>
            <a:r>
              <a:rPr lang="en-IN" sz="3999" dirty="0">
                <a:solidFill>
                  <a:srgbClr val="434343"/>
                </a:solidFill>
              </a:rPr>
              <a:t>into queries and expressions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Formatted </a:t>
            </a:r>
            <a:r>
              <a:rPr lang="en-IN" sz="3999" dirty="0">
                <a:solidFill>
                  <a:srgbClr val="434343"/>
                </a:solidFill>
              </a:rPr>
              <a:t>for efficiency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Used </a:t>
            </a:r>
            <a:r>
              <a:rPr lang="en-IN" sz="3999" dirty="0">
                <a:solidFill>
                  <a:srgbClr val="434343"/>
                </a:solidFill>
              </a:rPr>
              <a:t>the pipeline to create a report</a:t>
            </a:r>
          </a:p>
        </p:txBody>
      </p:sp>
    </p:spTree>
    <p:extLst>
      <p:ext uri="{BB962C8B-B14F-4D97-AF65-F5344CB8AC3E}">
        <p14:creationId xmlns:p14="http://schemas.microsoft.com/office/powerpoint/2010/main" val="41479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1385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sz="9600" dirty="0"/>
              <a:t>Administrating Your </a:t>
            </a:r>
            <a:r>
              <a:rPr lang="en-IN" sz="9600" dirty="0" smtClean="0"/>
              <a:t/>
            </a:r>
            <a:br>
              <a:rPr lang="en-IN" sz="9600" dirty="0" smtClean="0"/>
            </a:br>
            <a:r>
              <a:rPr lang="en-IN" sz="9600" dirty="0" smtClean="0"/>
              <a:t>System </a:t>
            </a:r>
            <a:r>
              <a:rPr lang="en-IN" sz="9600" dirty="0"/>
              <a:t>Remotely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</a:t>
            </a:r>
            <a:r>
              <a:rPr lang="en" smtClean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006D61-0FC6-4CE0-BE30-70E6D039A0D3}"/>
</file>

<file path=customXml/itemProps2.xml><?xml version="1.0" encoding="utf-8"?>
<ds:datastoreItem xmlns:ds="http://schemas.openxmlformats.org/officeDocument/2006/customXml" ds:itemID="{5F307CE6-4E9E-44DD-BE38-15DC53F86FA6}"/>
</file>

<file path=customXml/itemProps3.xml><?xml version="1.0" encoding="utf-8"?>
<ds:datastoreItem xmlns:ds="http://schemas.openxmlformats.org/officeDocument/2006/customXml" ds:itemID="{D90E4FEB-A948-442B-8257-EEFA3173572F}"/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77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Packt</vt:lpstr>
      <vt:lpstr>Using the Pipeline to Create a Report</vt:lpstr>
      <vt:lpstr>In this Video, we are going to take a look at…</vt:lpstr>
      <vt:lpstr>Summary</vt:lpstr>
      <vt:lpstr>Administrating Your  System Remotely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78</cp:revision>
  <dcterms:modified xsi:type="dcterms:W3CDTF">2018-01-09T09:43:05Z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