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347" r:id="rId2"/>
    <p:sldId id="348" r:id="rId3"/>
    <p:sldId id="269" r:id="rId4"/>
    <p:sldId id="271" r:id="rId5"/>
    <p:sldId id="323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30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4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488708" y="3636866"/>
            <a:ext cx="1673280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Administrating Your </a:t>
            </a:r>
            <a:br>
              <a:rPr lang="en-IN" dirty="0"/>
            </a:br>
            <a:r>
              <a:rPr lang="en-IN" dirty="0"/>
              <a:t>System Remotely</a:t>
            </a:r>
            <a:endParaRPr lang="en-I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</a:t>
            </a:r>
            <a:r>
              <a:rPr lang="en" dirty="0" smtClean="0"/>
              <a:t>4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51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Section,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Enhancing your system security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Running Cmdlets on a remote machine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a session on a remote machine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Connecting to Microsoft Online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Importing Cmdlets from a remote system</a:t>
            </a:r>
          </a:p>
        </p:txBody>
      </p:sp>
    </p:spTree>
    <p:extLst>
      <p:ext uri="{BB962C8B-B14F-4D97-AF65-F5344CB8AC3E}">
        <p14:creationId xmlns:p14="http://schemas.microsoft.com/office/powerpoint/2010/main" val="29379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696216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Enhancing </a:t>
            </a:r>
            <a:r>
              <a:rPr lang="en-IN" dirty="0" smtClean="0"/>
              <a:t>Your </a:t>
            </a:r>
            <a:r>
              <a:rPr lang="en-IN" dirty="0"/>
              <a:t>System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nl-NL" sz="3999" dirty="0" smtClean="0">
                <a:solidFill>
                  <a:srgbClr val="434343"/>
                </a:solidFill>
              </a:rPr>
              <a:t>Enabling -</a:t>
            </a:r>
            <a:r>
              <a:rPr lang="nl-NL" sz="3999" dirty="0">
                <a:solidFill>
                  <a:srgbClr val="434343"/>
                </a:solidFill>
              </a:rPr>
              <a:t>PSRemoting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nl-NL" sz="3999" dirty="0">
                <a:solidFill>
                  <a:srgbClr val="434343"/>
                </a:solidFill>
              </a:rPr>
              <a:t>Hopping prevention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nl-NL" sz="3999" dirty="0">
                <a:solidFill>
                  <a:srgbClr val="434343"/>
                </a:solidFill>
              </a:rPr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396138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Running Cmdlets on a Remote Machine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DDDEC1F-EDAF-4E60-BA71-4BFD3A7533A3}"/>
</file>

<file path=customXml/itemProps2.xml><?xml version="1.0" encoding="utf-8"?>
<ds:datastoreItem xmlns:ds="http://schemas.openxmlformats.org/officeDocument/2006/customXml" ds:itemID="{360736A8-F971-4EF0-A4ED-88D30D86E3EA}"/>
</file>

<file path=customXml/itemProps3.xml><?xml version="1.0" encoding="utf-8"?>
<ds:datastoreItem xmlns:ds="http://schemas.openxmlformats.org/officeDocument/2006/customXml" ds:itemID="{441E8145-C32C-49E3-AE9E-976F8A7E5293}"/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75</Words>
  <Application>Microsoft Office PowerPoint</Application>
  <PresentationFormat>Custom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Administrating Your  System Remotely</vt:lpstr>
      <vt:lpstr>In this Section, we are going to take a look at…</vt:lpstr>
      <vt:lpstr>Enhancing Your System Security</vt:lpstr>
      <vt:lpstr>In this Video, we are going to take a look at…</vt:lpstr>
      <vt:lpstr>Running Cmdlets on a Remote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73</cp:revision>
  <dcterms:modified xsi:type="dcterms:W3CDTF">2018-01-09T09:45:37Z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