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23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505609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Running Cmdlets on a Remote 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Running a local Cmdlet against a remote machine(s)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Running a command on a remote machine using Invoke-Command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396138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Creating a Session on a Remote Machine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FA878D8-8541-49D5-806F-E59EB8BCD27C}"/>
</file>

<file path=customXml/itemProps2.xml><?xml version="1.0" encoding="utf-8"?>
<ds:datastoreItem xmlns:ds="http://schemas.openxmlformats.org/officeDocument/2006/customXml" ds:itemID="{CFD129DB-D6D5-4CC4-B10C-3156AD61F827}"/>
</file>

<file path=customXml/itemProps3.xml><?xml version="1.0" encoding="utf-8"?>
<ds:datastoreItem xmlns:ds="http://schemas.openxmlformats.org/officeDocument/2006/customXml" ds:itemID="{96A12DC1-BBED-41E5-8D13-71CA1CDF0B7F}"/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46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Packt</vt:lpstr>
      <vt:lpstr>Running Cmdlets on a Remote Machine</vt:lpstr>
      <vt:lpstr>In this Video, we are going to take a look at…</vt:lpstr>
      <vt:lpstr>Creating a Session on a Remote Machine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74</cp:revision>
  <dcterms:modified xsi:type="dcterms:W3CDTF">2018-01-09T09:47:38Z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