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323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53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3" y="3636866"/>
            <a:ext cx="15056091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Creating a Session on a Remote Machine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Creating a remote session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Finding all open sessions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Entering and exiting sessions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3" y="3636866"/>
            <a:ext cx="16513854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sz="9600" dirty="0"/>
              <a:t>Connecting to Microsoft Online</a:t>
            </a:r>
            <a:endParaRPr lang="en-IN" sz="9600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62190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097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3D784D7-6973-4BFA-8FC5-928FC643843B}"/>
</file>

<file path=customXml/itemProps2.xml><?xml version="1.0" encoding="utf-8"?>
<ds:datastoreItem xmlns:ds="http://schemas.openxmlformats.org/officeDocument/2006/customXml" ds:itemID="{BAE3A156-1B24-4D16-9D2B-0C34D533B2A3}"/>
</file>

<file path=customXml/itemProps3.xml><?xml version="1.0" encoding="utf-8"?>
<ds:datastoreItem xmlns:ds="http://schemas.openxmlformats.org/officeDocument/2006/customXml" ds:itemID="{E3B52DBB-8035-45F3-ADFD-0B04DD72D0FD}"/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38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Roboto</vt:lpstr>
      <vt:lpstr>Packt</vt:lpstr>
      <vt:lpstr>Creating a Session on a Remote Machine</vt:lpstr>
      <vt:lpstr>In this Video, we are going to take a look at…</vt:lpstr>
      <vt:lpstr>Connecting to Microsoft Online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75</cp:revision>
  <dcterms:modified xsi:type="dcterms:W3CDTF">2018-01-09T09:48:27Z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