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678829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Connecting to Microsoft Online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Importing the </a:t>
            </a:r>
            <a:r>
              <a:rPr lang="en-IN" sz="3999" dirty="0" smtClean="0">
                <a:solidFill>
                  <a:srgbClr val="434343"/>
                </a:solidFill>
              </a:rPr>
              <a:t>module </a:t>
            </a:r>
            <a:r>
              <a:rPr lang="en-IN" sz="3999" dirty="0" err="1">
                <a:solidFill>
                  <a:srgbClr val="434343"/>
                </a:solidFill>
              </a:rPr>
              <a:t>MSOnline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Microsoft Online credentials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Connecting to the online services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51385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Importing Cmdlets from a Remote System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3219ED-58C6-4C46-8693-05962AF33749}"/>
</file>

<file path=customXml/itemProps2.xml><?xml version="1.0" encoding="utf-8"?>
<ds:datastoreItem xmlns:ds="http://schemas.openxmlformats.org/officeDocument/2006/customXml" ds:itemID="{4F0E7F70-B9C1-4849-B5EE-F6AB7E011546}"/>
</file>

<file path=customXml/itemProps3.xml><?xml version="1.0" encoding="utf-8"?>
<ds:datastoreItem xmlns:ds="http://schemas.openxmlformats.org/officeDocument/2006/customXml" ds:itemID="{B58EB191-8B05-44CF-9320-72DA7C26A6DE}"/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37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Connecting to Microsoft Online</vt:lpstr>
      <vt:lpstr>In this Video, we are going to take a look at…</vt:lpstr>
      <vt:lpstr>Importing Cmdlets from a Remote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76</cp:revision>
  <dcterms:modified xsi:type="dcterms:W3CDTF">2018-01-09T09:49:27Z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