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1" r:id="rId3"/>
    <p:sldId id="324" r:id="rId4"/>
    <p:sldId id="323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49745"/>
            <a:ext cx="16678829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Importing Cmdlets from a Remote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the remote session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Importing the module and using prefixes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Running the remote Cmdlets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smtClean="0"/>
              <a:t>Summary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Enhanced </a:t>
            </a:r>
            <a:r>
              <a:rPr lang="en-IN" sz="3999" dirty="0">
                <a:solidFill>
                  <a:srgbClr val="434343"/>
                </a:solidFill>
              </a:rPr>
              <a:t>your system security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Learned how to run </a:t>
            </a:r>
            <a:r>
              <a:rPr lang="en-IN" sz="3999" dirty="0">
                <a:solidFill>
                  <a:srgbClr val="434343"/>
                </a:solidFill>
              </a:rPr>
              <a:t>Cmdlets on a remote machine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Created </a:t>
            </a:r>
            <a:r>
              <a:rPr lang="en-IN" sz="3999" dirty="0">
                <a:solidFill>
                  <a:srgbClr val="434343"/>
                </a:solidFill>
              </a:rPr>
              <a:t>a session on a remote machine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Connected </a:t>
            </a:r>
            <a:r>
              <a:rPr lang="en-IN" sz="3999" dirty="0">
                <a:solidFill>
                  <a:srgbClr val="434343"/>
                </a:solidFill>
              </a:rPr>
              <a:t>to Microsoft Online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Imported </a:t>
            </a:r>
            <a:r>
              <a:rPr lang="en-IN" sz="3999" dirty="0">
                <a:solidFill>
                  <a:srgbClr val="434343"/>
                </a:solidFill>
              </a:rPr>
              <a:t>Cmdlets from a remote system</a:t>
            </a:r>
          </a:p>
        </p:txBody>
      </p:sp>
    </p:spTree>
    <p:extLst>
      <p:ext uri="{BB962C8B-B14F-4D97-AF65-F5344CB8AC3E}">
        <p14:creationId xmlns:p14="http://schemas.microsoft.com/office/powerpoint/2010/main" val="13566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651385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sz="9600" dirty="0"/>
              <a:t>Working with Scripts, </a:t>
            </a:r>
            <a:r>
              <a:rPr lang="en-IN" sz="9600" dirty="0" smtClean="0"/>
              <a:t/>
            </a:r>
            <a:br>
              <a:rPr lang="en-IN" sz="9600" dirty="0" smtClean="0"/>
            </a:br>
            <a:r>
              <a:rPr lang="en-IN" sz="9600" dirty="0" smtClean="0"/>
              <a:t>Functions</a:t>
            </a:r>
            <a:r>
              <a:rPr lang="en-IN" sz="9600" dirty="0"/>
              <a:t>, and Modules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smtClean="0"/>
              <a:t>Next </a:t>
            </a:r>
            <a:r>
              <a:rPr lang="en" smtClean="0"/>
              <a:t>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2841CD7-D8F9-4FA4-8691-C1CB6460E018}"/>
</file>

<file path=customXml/itemProps2.xml><?xml version="1.0" encoding="utf-8"?>
<ds:datastoreItem xmlns:ds="http://schemas.openxmlformats.org/officeDocument/2006/customXml" ds:itemID="{C74DDF9D-5822-4A04-86A3-CA42A3FCC060}"/>
</file>

<file path=customXml/itemProps3.xml><?xml version="1.0" encoding="utf-8"?>
<ds:datastoreItem xmlns:ds="http://schemas.openxmlformats.org/officeDocument/2006/customXml" ds:itemID="{55DED804-B72C-46BE-9BA2-A2E67007BC73}"/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70</Words>
  <Application>Microsoft Office PowerPoint</Application>
  <PresentationFormat>Custom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Packt</vt:lpstr>
      <vt:lpstr>Importing Cmdlets from a Remote System</vt:lpstr>
      <vt:lpstr>In this Video, we are going to take a look at…</vt:lpstr>
      <vt:lpstr>Summary</vt:lpstr>
      <vt:lpstr>Working with Scripts,  Functions, and Modules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77</cp:revision>
  <dcterms:modified xsi:type="dcterms:W3CDTF">2018-01-09T09:51:26Z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