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723" r:id="rId2"/>
  </p:sldMasterIdLst>
  <p:notesMasterIdLst>
    <p:notesMasterId r:id="rId9"/>
  </p:notesMasterIdLst>
  <p:sldIdLst>
    <p:sldId id="347" r:id="rId3"/>
    <p:sldId id="348" r:id="rId4"/>
    <p:sldId id="269" r:id="rId5"/>
    <p:sldId id="271" r:id="rId6"/>
    <p:sldId id="338" r:id="rId7"/>
    <p:sldId id="323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customXml" Target="../customXml/item2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30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4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 and Author Name">
    <p:bg>
      <p:bgPr>
        <a:solidFill>
          <a:srgbClr val="F3702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33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83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 flipH="1">
            <a:off x="0" y="3370439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6" name="Shape 106"/>
          <p:cNvSpPr/>
          <p:nvPr/>
        </p:nvSpPr>
        <p:spPr>
          <a:xfrm>
            <a:off x="0" y="3370439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93885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85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2" name="Shape 112"/>
          <p:cNvSpPr/>
          <p:nvPr/>
        </p:nvSpPr>
        <p:spPr>
          <a:xfrm>
            <a:off x="0" y="1312093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8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45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 rot="10800000" flipH="1">
            <a:off x="6553200" y="50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6" name="Shape 116"/>
          <p:cNvSpPr/>
          <p:nvPr/>
        </p:nvSpPr>
        <p:spPr>
          <a:xfrm rot="-5400000">
            <a:off x="1520681" y="5032519"/>
            <a:ext cx="102822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2154" y="715269"/>
            <a:ext cx="5616000" cy="190591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798"/>
            </a:lvl1pPr>
            <a:lvl2pPr lvl="1" rtl="0">
              <a:spcBef>
                <a:spcPts val="0"/>
              </a:spcBef>
              <a:buSzPct val="100000"/>
              <a:defRPr sz="4798"/>
            </a:lvl2pPr>
            <a:lvl3pPr lvl="2" rtl="0">
              <a:spcBef>
                <a:spcPts val="0"/>
              </a:spcBef>
              <a:buSzPct val="100000"/>
              <a:defRPr sz="4798"/>
            </a:lvl3pPr>
            <a:lvl4pPr lvl="3" rtl="0">
              <a:spcBef>
                <a:spcPts val="0"/>
              </a:spcBef>
              <a:buSzPct val="100000"/>
              <a:defRPr sz="4798"/>
            </a:lvl4pPr>
            <a:lvl5pPr lvl="4" rtl="0">
              <a:spcBef>
                <a:spcPts val="0"/>
              </a:spcBef>
              <a:buSzPct val="100000"/>
              <a:defRPr sz="4798"/>
            </a:lvl5pPr>
            <a:lvl6pPr lvl="5" rtl="0">
              <a:spcBef>
                <a:spcPts val="0"/>
              </a:spcBef>
              <a:buSzPct val="100000"/>
              <a:defRPr sz="4798"/>
            </a:lvl6pPr>
            <a:lvl7pPr lvl="6" rtl="0">
              <a:spcBef>
                <a:spcPts val="0"/>
              </a:spcBef>
              <a:buSzPct val="100000"/>
              <a:defRPr sz="4798"/>
            </a:lvl7pPr>
            <a:lvl8pPr lvl="7" rtl="0">
              <a:spcBef>
                <a:spcPts val="0"/>
              </a:spcBef>
              <a:buSzPct val="100000"/>
              <a:defRPr sz="4798"/>
            </a:lvl8pPr>
            <a:lvl9pPr lvl="8" rtl="0">
              <a:spcBef>
                <a:spcPts val="0"/>
              </a:spcBef>
              <a:buSzPct val="100000"/>
              <a:defRPr sz="4798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060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14300" y="9389302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82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40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19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3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951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98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535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83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008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tandalone Introduction or Summary">
    <p:bg>
      <p:bgPr>
        <a:solidFill>
          <a:srgbClr val="F3702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1900" y="4128788"/>
            <a:ext cx="16444200" cy="202466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8396"/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43800" y="3836373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7047082" y="9386898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120401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488708" y="3636866"/>
            <a:ext cx="1673280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Working with Scripts, </a:t>
            </a:r>
            <a:br>
              <a:rPr lang="en-IN" dirty="0"/>
            </a:br>
            <a:r>
              <a:rPr lang="en-IN" dirty="0"/>
              <a:t>Functions, and Modules</a:t>
            </a:r>
            <a:endParaRPr lang="en-I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</a:t>
            </a:r>
            <a:r>
              <a:rPr lang="en" dirty="0"/>
              <a:t>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51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Working with </a:t>
            </a:r>
            <a:r>
              <a:rPr lang="en-IN" sz="3999" dirty="0" err="1">
                <a:solidFill>
                  <a:srgbClr val="434343"/>
                </a:solidFill>
              </a:rPr>
              <a:t>PSProviders</a:t>
            </a:r>
            <a:r>
              <a:rPr lang="en-IN" sz="3999" dirty="0">
                <a:solidFill>
                  <a:srgbClr val="434343"/>
                </a:solidFill>
              </a:rPr>
              <a:t> </a:t>
            </a:r>
            <a:r>
              <a:rPr lang="en-IN" sz="3999" dirty="0" smtClean="0">
                <a:solidFill>
                  <a:srgbClr val="434343"/>
                </a:solidFill>
              </a:rPr>
              <a:t>and </a:t>
            </a:r>
            <a:r>
              <a:rPr lang="en-IN" sz="3999" dirty="0" err="1">
                <a:solidFill>
                  <a:srgbClr val="434343"/>
                </a:solidFill>
              </a:rPr>
              <a:t>PSDrives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Exploring file system navigation and manipulation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Working with </a:t>
            </a:r>
            <a:r>
              <a:rPr lang="en-IN" sz="3999" dirty="0" smtClean="0">
                <a:solidFill>
                  <a:srgbClr val="434343"/>
                </a:solidFill>
              </a:rPr>
              <a:t>registry keys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Identifying </a:t>
            </a:r>
            <a:r>
              <a:rPr lang="en-IN" sz="3999" dirty="0" smtClean="0">
                <a:solidFill>
                  <a:srgbClr val="434343"/>
                </a:solidFill>
              </a:rPr>
              <a:t>errors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20231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Process of Script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Defining the core problem or need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</a:t>
            </a:r>
            <a:r>
              <a:rPr lang="en-IN" sz="3999" dirty="0" smtClean="0">
                <a:solidFill>
                  <a:srgbClr val="434343"/>
                </a:solidFill>
              </a:rPr>
              <a:t>snippets </a:t>
            </a:r>
            <a:r>
              <a:rPr lang="en-IN" sz="3999" dirty="0">
                <a:solidFill>
                  <a:srgbClr val="434343"/>
                </a:solidFill>
              </a:rPr>
              <a:t>for proper formatting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Consistency in naming scripts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IN" sz="6600" dirty="0"/>
              <a:t>Identify and Define the Problem or Need</a:t>
            </a:r>
            <a:endParaRPr lang="en-GB" sz="66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34EF6E-4C4E-47B7-81F7-0D1BAF75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587" y="3374265"/>
            <a:ext cx="14072626" cy="6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01368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Create a Script to Gather Data and Create a Report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9E40D4-A6B9-4D6E-A03A-8606068E8018}"/>
</file>

<file path=customXml/itemProps2.xml><?xml version="1.0" encoding="utf-8"?>
<ds:datastoreItem xmlns:ds="http://schemas.openxmlformats.org/officeDocument/2006/customXml" ds:itemID="{B317BAC0-FDB0-4871-AF0F-EA59B9C299EF}"/>
</file>

<file path=customXml/itemProps3.xml><?xml version="1.0" encoding="utf-8"?>
<ds:datastoreItem xmlns:ds="http://schemas.openxmlformats.org/officeDocument/2006/customXml" ds:itemID="{25D0A052-3DE4-40AE-A78A-7A42E3985714}"/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87</Words>
  <Application>Microsoft Office PowerPoint</Application>
  <PresentationFormat>Custom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Packt</vt:lpstr>
      <vt:lpstr>2_Packt</vt:lpstr>
      <vt:lpstr>Working with Scripts,  Functions, and Modules</vt:lpstr>
      <vt:lpstr>In this Section, we are going to take a look at…</vt:lpstr>
      <vt:lpstr>Process of Script Development</vt:lpstr>
      <vt:lpstr>In this Video, we are going to take a look at…</vt:lpstr>
      <vt:lpstr>Identify and Define the Problem or Need</vt:lpstr>
      <vt:lpstr>Create a Script to Gather Data and Create a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72</cp:revision>
  <dcterms:modified xsi:type="dcterms:W3CDTF">2018-01-09T10:04:38Z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