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"/>
  </p:notesMasterIdLst>
  <p:sldIdLst>
    <p:sldId id="269" r:id="rId2"/>
    <p:sldId id="271" r:id="rId3"/>
    <p:sldId id="323" r:id="rId4"/>
  </p:sldIdLst>
  <p:sldSz cx="18288000" cy="10282238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153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202311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Create a Script to Gather Data and Create a Report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7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Creating help information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Accumulating desired results with variables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Creating a report using custom results</a:t>
            </a: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3" y="3636866"/>
            <a:ext cx="15764430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sz="9600" dirty="0"/>
              <a:t>Create a Script to </a:t>
            </a:r>
            <a:r>
              <a:rPr lang="en-IN" sz="9600" dirty="0" smtClean="0"/>
              <a:t>Make </a:t>
            </a:r>
            <a:r>
              <a:rPr lang="en-IN" sz="9600" dirty="0"/>
              <a:t>a DHCP Reservation</a:t>
            </a:r>
            <a:endParaRPr lang="en-IN" sz="9600" dirty="0"/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62190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0978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C192FB9-5D23-4964-B0D2-107285BD2D69}"/>
</file>

<file path=customXml/itemProps2.xml><?xml version="1.0" encoding="utf-8"?>
<ds:datastoreItem xmlns:ds="http://schemas.openxmlformats.org/officeDocument/2006/customXml" ds:itemID="{3BA6C40D-82B9-41BC-ADB4-8D9A2BEEA131}"/>
</file>

<file path=customXml/itemProps3.xml><?xml version="1.0" encoding="utf-8"?>
<ds:datastoreItem xmlns:ds="http://schemas.openxmlformats.org/officeDocument/2006/customXml" ds:itemID="{24CB0421-129A-4876-A8FB-71B812055C94}"/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47</Words>
  <Application>Microsoft Office PowerPoint</Application>
  <PresentationFormat>Custom</PresentationFormat>
  <Paragraphs>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Roboto</vt:lpstr>
      <vt:lpstr>Packt</vt:lpstr>
      <vt:lpstr>Create a Script to Gather Data and Create a Report</vt:lpstr>
      <vt:lpstr>In this Video, we are going to take a look at…</vt:lpstr>
      <vt:lpstr>Create a Script to Make a DHCP Reservation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73</cp:revision>
  <dcterms:modified xsi:type="dcterms:W3CDTF">2018-01-09T10:05:32Z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