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5"/>
  </p:notesMasterIdLst>
  <p:sldIdLst>
    <p:sldId id="269" r:id="rId2"/>
    <p:sldId id="271" r:id="rId3"/>
    <p:sldId id="323" r:id="rId4"/>
  </p:sldIdLst>
  <p:sldSz cx="18288000" cy="10282238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5B818-5B4B-48B1-9B93-774CE235BC5F}">
  <a:tblStyle styleId="{ACB5B818-5B4B-48B1-9B93-774CE235BC5F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4" y="78"/>
      </p:cViewPr>
      <p:guideLst>
        <p:guide orient="horz" pos="3239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75942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195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38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58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777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972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66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359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554" algn="l" defTabSz="182838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35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753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153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and Subsection Title">
    <p:bg>
      <p:bgPr>
        <a:solidFill>
          <a:srgbClr val="33333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781050" y="3636865"/>
            <a:ext cx="16444200" cy="1866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buFont typeface="Calibri"/>
              <a:defRPr sz="9596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SzPct val="100000"/>
              <a:defRPr sz="9596"/>
            </a:lvl2pPr>
            <a:lvl3pPr lvl="2" rtl="0">
              <a:spcBef>
                <a:spcPts val="0"/>
              </a:spcBef>
              <a:buSzPct val="100000"/>
              <a:defRPr sz="9596"/>
            </a:lvl3pPr>
            <a:lvl4pPr lvl="3" rtl="0">
              <a:spcBef>
                <a:spcPts val="0"/>
              </a:spcBef>
              <a:buSzPct val="100000"/>
              <a:defRPr sz="9596"/>
            </a:lvl4pPr>
            <a:lvl5pPr lvl="4" rtl="0">
              <a:spcBef>
                <a:spcPts val="0"/>
              </a:spcBef>
              <a:buSzPct val="100000"/>
              <a:defRPr sz="9596"/>
            </a:lvl5pPr>
            <a:lvl6pPr lvl="5" rtl="0">
              <a:spcBef>
                <a:spcPts val="0"/>
              </a:spcBef>
              <a:buSzPct val="100000"/>
              <a:defRPr sz="9596"/>
            </a:lvl6pPr>
            <a:lvl7pPr lvl="6" rtl="0">
              <a:spcBef>
                <a:spcPts val="0"/>
              </a:spcBef>
              <a:buSzPct val="100000"/>
              <a:defRPr sz="9596"/>
            </a:lvl7pPr>
            <a:lvl8pPr lvl="7" rtl="0">
              <a:spcBef>
                <a:spcPts val="0"/>
              </a:spcBef>
              <a:buSzPct val="100000"/>
              <a:defRPr sz="9596"/>
            </a:lvl8pPr>
            <a:lvl9pPr lvl="8" rtl="0">
              <a:spcBef>
                <a:spcPts val="0"/>
              </a:spcBef>
              <a:buSzPct val="100000"/>
              <a:defRPr sz="959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781050" y="5575678"/>
            <a:ext cx="16444200" cy="865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  <a:defRPr sz="439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439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Hack)">
    <p:bg>
      <p:bgPr>
        <a:solidFill>
          <a:srgbClr val="4C389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Sprint)">
    <p:bg>
      <p:bgPr>
        <a:solidFill>
          <a:srgbClr val="BE1A8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rot="10800000" flipH="1">
            <a:off x="0" y="1312192"/>
            <a:ext cx="18288000" cy="89700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4" name="Shape 34"/>
          <p:cNvSpPr/>
          <p:nvPr/>
        </p:nvSpPr>
        <p:spPr>
          <a:xfrm>
            <a:off x="0" y="1312092"/>
            <a:ext cx="18288000" cy="217099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96500" y="32685"/>
            <a:ext cx="17653200" cy="1204842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999"/>
            </a:lvl1pPr>
            <a:lvl2pPr lvl="1" rtl="0">
              <a:spcBef>
                <a:spcPts val="0"/>
              </a:spcBef>
              <a:buSzPct val="100000"/>
              <a:defRPr sz="3598"/>
            </a:lvl2pPr>
            <a:lvl3pPr lvl="2" rtl="0">
              <a:spcBef>
                <a:spcPts val="0"/>
              </a:spcBef>
              <a:buSzPct val="100000"/>
              <a:defRPr sz="3598"/>
            </a:lvl3pPr>
            <a:lvl4pPr lvl="3" rtl="0">
              <a:spcBef>
                <a:spcPts val="0"/>
              </a:spcBef>
              <a:buSzPct val="100000"/>
              <a:defRPr sz="3598"/>
            </a:lvl4pPr>
            <a:lvl5pPr lvl="4" rtl="0">
              <a:spcBef>
                <a:spcPts val="0"/>
              </a:spcBef>
              <a:buSzPct val="100000"/>
              <a:defRPr sz="3598"/>
            </a:lvl5pPr>
            <a:lvl6pPr lvl="5" rtl="0">
              <a:spcBef>
                <a:spcPts val="0"/>
              </a:spcBef>
              <a:buSzPct val="100000"/>
              <a:defRPr sz="3598"/>
            </a:lvl6pPr>
            <a:lvl7pPr lvl="6" rtl="0">
              <a:spcBef>
                <a:spcPts val="0"/>
              </a:spcBef>
              <a:buSzPct val="100000"/>
              <a:defRPr sz="3598"/>
            </a:lvl7pPr>
            <a:lvl8pPr lvl="7" rtl="0">
              <a:spcBef>
                <a:spcPts val="0"/>
              </a:spcBef>
              <a:buSzPct val="100000"/>
              <a:defRPr sz="3598"/>
            </a:lvl8pPr>
            <a:lvl9pPr lvl="8" rtl="0">
              <a:spcBef>
                <a:spcPts val="0"/>
              </a:spcBef>
              <a:buSzPct val="100000"/>
              <a:defRPr sz="3598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 rot="10800000" flipH="1">
            <a:off x="0" y="0"/>
            <a:ext cx="18288000" cy="93874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2" name="Shape 62"/>
          <p:cNvSpPr/>
          <p:nvPr/>
        </p:nvSpPr>
        <p:spPr>
          <a:xfrm rot="10800000" flipH="1">
            <a:off x="0" y="9241170"/>
            <a:ext cx="18288000" cy="14813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lIns="182765" tIns="182765" rIns="182765" bIns="18276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3732"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14300" y="9389301"/>
            <a:ext cx="16764000" cy="892986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Assembly)">
    <p:bg>
      <p:bgPr>
        <a:solidFill>
          <a:srgbClr val="3E5DAA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Classic)">
    <p:bg>
      <p:bgPr>
        <a:solidFill>
          <a:srgbClr val="F3702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Ruby)">
    <p:bg>
      <p:bgPr>
        <a:solidFill>
          <a:srgbClr val="EE2D4A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Field)">
    <p:bg>
      <p:bgPr>
        <a:solidFill>
          <a:srgbClr val="00A349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(Evolve)">
    <p:bg>
      <p:bgPr>
        <a:solidFill>
          <a:srgbClr val="29BEC6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 descr="icon-whi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48360" y="8265420"/>
            <a:ext cx="876444" cy="167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43800" y="1476767"/>
            <a:ext cx="16444200" cy="1534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43800" y="3836374"/>
            <a:ext cx="16444200" cy="5417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Calibri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7047082" y="9386899"/>
            <a:ext cx="1097400" cy="786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999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pPr algn="r"/>
              <a:t>‹#›</a:t>
            </a:fld>
            <a:endParaRPr lang="en" sz="1999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27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3" y="3636866"/>
            <a:ext cx="15352306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dirty="0"/>
              <a:t>Create a Script to Make a DHCP Reservation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7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00642" y="32685"/>
            <a:ext cx="17645027" cy="1204842"/>
          </a:xfrm>
          <a:prstGeom prst="rect">
            <a:avLst/>
          </a:prstGeom>
        </p:spPr>
        <p:txBody>
          <a:bodyPr lIns="182765" tIns="182765" rIns="182765" bIns="182765" anchor="ctr" anchorCtr="0">
            <a:noAutofit/>
          </a:bodyPr>
          <a:lstStyle/>
          <a:p>
            <a:pPr lvl="0"/>
            <a:r>
              <a:rPr lang="en-US" sz="4397" dirty="0"/>
              <a:t>In this Video, we are going to take a look at…</a:t>
            </a:r>
            <a:endParaRPr lang="en" sz="4397" dirty="0"/>
          </a:p>
        </p:txBody>
      </p:sp>
      <p:sp>
        <p:nvSpPr>
          <p:cNvPr id="149" name="Shape 149"/>
          <p:cNvSpPr txBox="1">
            <a:spLocks noGrp="1"/>
          </p:cNvSpPr>
          <p:nvPr>
            <p:ph type="body" idx="4294967295"/>
          </p:nvPr>
        </p:nvSpPr>
        <p:spPr>
          <a:xfrm>
            <a:off x="421541" y="1776127"/>
            <a:ext cx="17424127" cy="8042875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Proper script outline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>
                <a:solidFill>
                  <a:srgbClr val="434343"/>
                </a:solidFill>
              </a:rPr>
              <a:t>Using </a:t>
            </a:r>
            <a:r>
              <a:rPr lang="en-IN" sz="3999" dirty="0" smtClean="0">
                <a:solidFill>
                  <a:srgbClr val="434343"/>
                </a:solidFill>
              </a:rPr>
              <a:t>parameters </a:t>
            </a:r>
            <a:r>
              <a:rPr lang="en-IN" sz="3999" dirty="0">
                <a:solidFill>
                  <a:srgbClr val="434343"/>
                </a:solidFill>
              </a:rPr>
              <a:t>with scripts</a:t>
            </a:r>
          </a:p>
          <a:p>
            <a:pPr marL="913951" indent="-710850">
              <a:buClr>
                <a:srgbClr val="434343"/>
              </a:buClr>
              <a:buChar char="●"/>
            </a:pPr>
            <a:r>
              <a:rPr lang="en-IN" sz="3999" dirty="0" smtClean="0">
                <a:solidFill>
                  <a:srgbClr val="434343"/>
                </a:solidFill>
              </a:rPr>
              <a:t>Gathering </a:t>
            </a:r>
            <a:r>
              <a:rPr lang="en-IN" sz="3999" dirty="0">
                <a:solidFill>
                  <a:srgbClr val="434343"/>
                </a:solidFill>
              </a:rPr>
              <a:t>information and then using it to perform a command</a:t>
            </a:r>
          </a:p>
        </p:txBody>
      </p:sp>
    </p:spTree>
    <p:extLst>
      <p:ext uri="{BB962C8B-B14F-4D97-AF65-F5344CB8AC3E}">
        <p14:creationId xmlns:p14="http://schemas.microsoft.com/office/powerpoint/2010/main" val="38821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02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784923" y="3636866"/>
            <a:ext cx="15764430" cy="1866336"/>
          </a:xfrm>
          <a:prstGeom prst="rect">
            <a:avLst/>
          </a:prstGeom>
        </p:spPr>
        <p:txBody>
          <a:bodyPr lIns="182765" tIns="182765" rIns="182765" bIns="182765" anchor="b" anchorCtr="0">
            <a:noAutofit/>
          </a:bodyPr>
          <a:lstStyle/>
          <a:p>
            <a:pPr lvl="0"/>
            <a:r>
              <a:rPr lang="en-IN" sz="9600" dirty="0"/>
              <a:t>Turn a Script into a Function</a:t>
            </a:r>
            <a:endParaRPr lang="en-IN" sz="9600" dirty="0"/>
          </a:p>
        </p:txBody>
      </p:sp>
      <p:sp>
        <p:nvSpPr>
          <p:cNvPr id="5" name="Shape 109"/>
          <p:cNvSpPr txBox="1">
            <a:spLocks noGrp="1"/>
          </p:cNvSpPr>
          <p:nvPr>
            <p:ph type="subTitle" idx="1"/>
          </p:nvPr>
        </p:nvSpPr>
        <p:spPr>
          <a:xfrm>
            <a:off x="862190" y="5575678"/>
            <a:ext cx="16436587" cy="865399"/>
          </a:xfrm>
          <a:prstGeom prst="rect">
            <a:avLst/>
          </a:prstGeom>
        </p:spPr>
        <p:txBody>
          <a:bodyPr lIns="182765" tIns="182765" rIns="182765" bIns="182765" anchor="t" anchorCtr="0">
            <a:noAutofit/>
          </a:bodyPr>
          <a:lstStyle/>
          <a:p>
            <a:r>
              <a:rPr lang="en" dirty="0" smtClean="0"/>
              <a:t>Next Video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097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kt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6A7459D10FB44E8BA45353DEFBACFC" ma:contentTypeVersion="16" ma:contentTypeDescription="Create a new document." ma:contentTypeScope="" ma:versionID="183cf6b4a79d604d68353c337dca2aa6">
  <xsd:schema xmlns:xsd="http://www.w3.org/2001/XMLSchema" xmlns:xs="http://www.w3.org/2001/XMLSchema" xmlns:p="http://schemas.microsoft.com/office/2006/metadata/properties" xmlns:ns2="08d17e23-13b8-4391-828a-0156f1dd1571" xmlns:ns3="a7a179ed-afad-4ea6-94e2-52752b44e121" targetNamespace="http://schemas.microsoft.com/office/2006/metadata/properties" ma:root="true" ma:fieldsID="e32eb6bdc62759c035f57e04740d0275" ns2:_="" ns3:_="">
    <xsd:import namespace="08d17e23-13b8-4391-828a-0156f1dd1571"/>
    <xsd:import namespace="a7a179ed-afad-4ea6-94e2-52752b44e1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17e23-13b8-4391-828a-0156f1dd15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a179ed-afad-4ea6-94e2-52752b44e121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dffb25e-b4d8-4e3b-84e0-053b2181b756}" ma:internalName="TaxCatchAll" ma:showField="CatchAllData" ma:web="a7a179ed-afad-4ea6-94e2-52752b44e1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a179ed-afad-4ea6-94e2-52752b44e121" xsi:nil="true"/>
    <lcf76f155ced4ddcb4097134ff3c332f xmlns="08d17e23-13b8-4391-828a-0156f1dd1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BA5D210-B150-4DC8-8FB2-FD2856B7767B}"/>
</file>

<file path=customXml/itemProps2.xml><?xml version="1.0" encoding="utf-8"?>
<ds:datastoreItem xmlns:ds="http://schemas.openxmlformats.org/officeDocument/2006/customXml" ds:itemID="{0A00F9FA-5DCD-4016-89FE-634D32FCE114}"/>
</file>

<file path=customXml/itemProps3.xml><?xml version="1.0" encoding="utf-8"?>
<ds:datastoreItem xmlns:ds="http://schemas.openxmlformats.org/officeDocument/2006/customXml" ds:itemID="{2F1A10C4-93A1-4D76-B83B-A34EDB783293}"/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46</Words>
  <Application>Microsoft Office PowerPoint</Application>
  <PresentationFormat>Custom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Roboto</vt:lpstr>
      <vt:lpstr>Packt</vt:lpstr>
      <vt:lpstr>Create a Script to Make a DHCP Reservation</vt:lpstr>
      <vt:lpstr>In this Video, we are going to take a look at…</vt:lpstr>
      <vt:lpstr>Turn a Script into a Function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Blog Application</dc:title>
  <dc:creator>Karishma Lotlikar</dc:creator>
  <cp:lastModifiedBy>Karishma Lotlikar</cp:lastModifiedBy>
  <cp:revision>74</cp:revision>
  <dcterms:modified xsi:type="dcterms:W3CDTF">2018-01-09T10:06:23Z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ContentTypeId">
    <vt:lpwstr>0x0101001F6A7459D10FB44E8BA45353DEFBACFC</vt:lpwstr>
  </property>
</Properties>
</file>