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69" r:id="rId2"/>
    <p:sldId id="271" r:id="rId3"/>
    <p:sldId id="324" r:id="rId4"/>
    <p:sldId id="323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29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5352306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Creating Modules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Combining </a:t>
            </a:r>
            <a:r>
              <a:rPr lang="en-IN" sz="3999" dirty="0" smtClean="0">
                <a:solidFill>
                  <a:srgbClr val="434343"/>
                </a:solidFill>
              </a:rPr>
              <a:t>functions </a:t>
            </a:r>
            <a:r>
              <a:rPr lang="en-IN" sz="3999" dirty="0">
                <a:solidFill>
                  <a:srgbClr val="434343"/>
                </a:solidFill>
              </a:rPr>
              <a:t>into a </a:t>
            </a:r>
            <a:r>
              <a:rPr lang="en-IN" sz="3999" dirty="0" smtClean="0">
                <a:solidFill>
                  <a:srgbClr val="434343"/>
                </a:solidFill>
              </a:rPr>
              <a:t>module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Where to store your </a:t>
            </a:r>
            <a:r>
              <a:rPr lang="en-IN" sz="3999" dirty="0" smtClean="0">
                <a:solidFill>
                  <a:srgbClr val="434343"/>
                </a:solidFill>
              </a:rPr>
              <a:t>module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 smtClean="0"/>
              <a:t>Summary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Learned the process </a:t>
            </a:r>
            <a:r>
              <a:rPr lang="en-IN" sz="3999" dirty="0">
                <a:solidFill>
                  <a:srgbClr val="434343"/>
                </a:solidFill>
              </a:rPr>
              <a:t>of script development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Created </a:t>
            </a:r>
            <a:r>
              <a:rPr lang="en-IN" sz="3999" dirty="0">
                <a:solidFill>
                  <a:srgbClr val="434343"/>
                </a:solidFill>
              </a:rPr>
              <a:t>a script to gather data and create a report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Created </a:t>
            </a:r>
            <a:r>
              <a:rPr lang="en-IN" sz="3999" dirty="0">
                <a:solidFill>
                  <a:srgbClr val="434343"/>
                </a:solidFill>
              </a:rPr>
              <a:t>a script to make a DHCP reservation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Turned </a:t>
            </a:r>
            <a:r>
              <a:rPr lang="en-IN" sz="3999" dirty="0">
                <a:solidFill>
                  <a:srgbClr val="434343"/>
                </a:solidFill>
              </a:rPr>
              <a:t>a script into a </a:t>
            </a:r>
            <a:r>
              <a:rPr lang="en-IN" sz="3999" dirty="0" smtClean="0">
                <a:solidFill>
                  <a:srgbClr val="434343"/>
                </a:solidFill>
              </a:rPr>
              <a:t>function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Created modules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513855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sz="9600" dirty="0"/>
              <a:t>Using PowerShell 6 with AD, Office 365, IIS, and DSC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 smtClean="0"/>
              <a:t>Next </a:t>
            </a:r>
            <a:r>
              <a:rPr lang="en" dirty="0" smtClean="0"/>
              <a:t>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F62685E-2F44-4A4C-9533-6FBCDB4E13D0}"/>
</file>

<file path=customXml/itemProps2.xml><?xml version="1.0" encoding="utf-8"?>
<ds:datastoreItem xmlns:ds="http://schemas.openxmlformats.org/officeDocument/2006/customXml" ds:itemID="{BDEC99A8-F7BB-4CDB-B0B1-557A158059B7}"/>
</file>

<file path=customXml/itemProps3.xml><?xml version="1.0" encoding="utf-8"?>
<ds:datastoreItem xmlns:ds="http://schemas.openxmlformats.org/officeDocument/2006/customXml" ds:itemID="{586AF46D-C428-492B-B244-CA4D6BDAA6E7}"/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73</Words>
  <Application>Microsoft Office PowerPoint</Application>
  <PresentationFormat>Custom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Packt</vt:lpstr>
      <vt:lpstr>Creating Modules</vt:lpstr>
      <vt:lpstr>In this Video, we are going to take a look at…</vt:lpstr>
      <vt:lpstr>Summary</vt:lpstr>
      <vt:lpstr>Using PowerShell 6 with AD, Office 365, IIS, and DSC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76</cp:revision>
  <dcterms:modified xsi:type="dcterms:W3CDTF">2018-01-09T10:09:29Z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