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347" r:id="rId2"/>
    <p:sldId id="348" r:id="rId3"/>
    <p:sldId id="269" r:id="rId4"/>
    <p:sldId id="271" r:id="rId5"/>
    <p:sldId id="323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30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488708" y="3636866"/>
            <a:ext cx="1673280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Using PowerShell 6 with AD, Office 365, IIS, and DSC</a:t>
            </a:r>
            <a:endParaRPr lang="en-I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Section </a:t>
            </a:r>
            <a:r>
              <a:rPr lang="en" dirty="0" smtClean="0"/>
              <a:t>6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1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Section,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Active </a:t>
            </a:r>
            <a:r>
              <a:rPr lang="en-IN" sz="3999" dirty="0" smtClean="0">
                <a:solidFill>
                  <a:srgbClr val="434343"/>
                </a:solidFill>
              </a:rPr>
              <a:t>directory </a:t>
            </a:r>
            <a:r>
              <a:rPr lang="en-IN" sz="3999" dirty="0">
                <a:solidFill>
                  <a:srgbClr val="434343"/>
                </a:solidFill>
              </a:rPr>
              <a:t>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Microsoft Online Office 365 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IIS </a:t>
            </a:r>
            <a:r>
              <a:rPr lang="en-IN" sz="3999" dirty="0" smtClean="0">
                <a:solidFill>
                  <a:srgbClr val="434343"/>
                </a:solidFill>
              </a:rPr>
              <a:t>web sever </a:t>
            </a:r>
            <a:r>
              <a:rPr lang="en-IN" sz="3999" dirty="0">
                <a:solidFill>
                  <a:srgbClr val="434343"/>
                </a:solidFill>
              </a:rPr>
              <a:t>administration with PowerShell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DSC or </a:t>
            </a:r>
            <a:r>
              <a:rPr lang="en-IN" sz="3999" dirty="0" smtClean="0">
                <a:solidFill>
                  <a:srgbClr val="434343"/>
                </a:solidFill>
              </a:rPr>
              <a:t>desired state configuration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Future of PowerShell</a:t>
            </a:r>
          </a:p>
        </p:txBody>
      </p:sp>
    </p:spTree>
    <p:extLst>
      <p:ext uri="{BB962C8B-B14F-4D97-AF65-F5344CB8AC3E}">
        <p14:creationId xmlns:p14="http://schemas.microsoft.com/office/powerpoint/2010/main" val="29379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20231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Active Directory </a:t>
            </a:r>
            <a:r>
              <a:rPr lang="en-IN" dirty="0" smtClean="0"/>
              <a:t>Administration </a:t>
            </a:r>
            <a:r>
              <a:rPr lang="en-IN" dirty="0"/>
              <a:t>with PowerShell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What is required to use PowerShell with Active Directory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Some basic administration tasks with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1368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Microsoft Online Office 365 Administration with PowerShell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24A211-6A6E-4B9A-8335-C45CFEEA945E}"/>
</file>

<file path=customXml/itemProps2.xml><?xml version="1.0" encoding="utf-8"?>
<ds:datastoreItem xmlns:ds="http://schemas.openxmlformats.org/officeDocument/2006/customXml" ds:itemID="{397D2363-AE56-452D-9FE8-855C414F3150}"/>
</file>

<file path=customXml/itemProps3.xml><?xml version="1.0" encoding="utf-8"?>
<ds:datastoreItem xmlns:ds="http://schemas.openxmlformats.org/officeDocument/2006/customXml" ds:itemID="{D4F3A1E5-F57E-4638-8F9C-D9033FB4B1E3}"/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97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Using PowerShell 6 with AD, Office 365, IIS, and DSC</vt:lpstr>
      <vt:lpstr>In this Section, we are going to take a look at…</vt:lpstr>
      <vt:lpstr>Active Directory Administration with PowerShell</vt:lpstr>
      <vt:lpstr>In this Video, we are going to take a look at…</vt:lpstr>
      <vt:lpstr>Microsoft Online Office 365 Administration with PowerShell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73</cp:revision>
  <dcterms:modified xsi:type="dcterms:W3CDTF">2018-01-09T10:11:08Z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